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2"/>
  </p:notesMasterIdLst>
  <p:sldIdLst>
    <p:sldId id="256" r:id="rId2"/>
    <p:sldId id="321" r:id="rId3"/>
    <p:sldId id="325" r:id="rId4"/>
    <p:sldId id="257" r:id="rId5"/>
    <p:sldId id="317" r:id="rId6"/>
    <p:sldId id="307" r:id="rId7"/>
    <p:sldId id="260" r:id="rId8"/>
    <p:sldId id="261" r:id="rId9"/>
    <p:sldId id="262" r:id="rId10"/>
    <p:sldId id="264" r:id="rId11"/>
    <p:sldId id="276" r:id="rId12"/>
    <p:sldId id="275" r:id="rId13"/>
    <p:sldId id="287" r:id="rId14"/>
    <p:sldId id="265" r:id="rId15"/>
    <p:sldId id="267" r:id="rId16"/>
    <p:sldId id="268" r:id="rId17"/>
    <p:sldId id="269" r:id="rId18"/>
    <p:sldId id="270" r:id="rId19"/>
    <p:sldId id="271" r:id="rId20"/>
    <p:sldId id="272" r:id="rId21"/>
    <p:sldId id="273" r:id="rId22"/>
    <p:sldId id="274" r:id="rId23"/>
    <p:sldId id="316" r:id="rId24"/>
    <p:sldId id="280" r:id="rId25"/>
    <p:sldId id="279" r:id="rId26"/>
    <p:sldId id="286" r:id="rId27"/>
    <p:sldId id="281" r:id="rId28"/>
    <p:sldId id="308" r:id="rId29"/>
    <p:sldId id="289" r:id="rId30"/>
    <p:sldId id="310" r:id="rId31"/>
    <p:sldId id="309" r:id="rId32"/>
    <p:sldId id="319" r:id="rId33"/>
    <p:sldId id="311" r:id="rId34"/>
    <p:sldId id="320" r:id="rId35"/>
    <p:sldId id="291" r:id="rId36"/>
    <p:sldId id="312" r:id="rId37"/>
    <p:sldId id="295" r:id="rId38"/>
    <p:sldId id="296" r:id="rId39"/>
    <p:sldId id="323" r:id="rId40"/>
    <p:sldId id="313" r:id="rId41"/>
    <p:sldId id="283" r:id="rId42"/>
    <p:sldId id="302" r:id="rId43"/>
    <p:sldId id="315" r:id="rId44"/>
    <p:sldId id="303" r:id="rId45"/>
    <p:sldId id="304" r:id="rId46"/>
    <p:sldId id="314" r:id="rId47"/>
    <p:sldId id="306" r:id="rId48"/>
    <p:sldId id="301" r:id="rId49"/>
    <p:sldId id="263" r:id="rId50"/>
    <p:sldId id="324" r:id="rId51"/>
  </p:sldIdLst>
  <p:sldSz cx="9144000" cy="6858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12F3656-34CB-F24A-BAE7-BD1038DEC9FC}">
          <p14:sldIdLst>
            <p14:sldId id="256"/>
          </p14:sldIdLst>
        </p14:section>
        <p14:section name="Testing Introduction" id="{D320CE29-368F-C14E-A447-541C0F800603}">
          <p14:sldIdLst>
            <p14:sldId id="321"/>
            <p14:sldId id="325"/>
            <p14:sldId id="257"/>
            <p14:sldId id="317"/>
            <p14:sldId id="307"/>
            <p14:sldId id="260"/>
            <p14:sldId id="261"/>
            <p14:sldId id="262"/>
            <p14:sldId id="264"/>
          </p14:sldIdLst>
        </p14:section>
        <p14:section name="Big Data Testing Challenges" id="{9F3B56BA-FEAA-C94E-B688-CC6BF1094FF9}">
          <p14:sldIdLst>
            <p14:sldId id="276"/>
            <p14:sldId id="275"/>
            <p14:sldId id="287"/>
            <p14:sldId id="265"/>
            <p14:sldId id="267"/>
            <p14:sldId id="268"/>
          </p14:sldIdLst>
        </p14:section>
        <p14:section name="Define Testing Process" id="{A4C75412-0BCB-C642-B13D-9D8E7FAFDE94}">
          <p14:sldIdLst>
            <p14:sldId id="269"/>
            <p14:sldId id="270"/>
            <p14:sldId id="271"/>
            <p14:sldId id="272"/>
            <p14:sldId id="273"/>
            <p14:sldId id="274"/>
          </p14:sldIdLst>
        </p14:section>
        <p14:section name="Data Sampling" id="{0E0324C1-637E-2E40-861F-693778FAE060}">
          <p14:sldIdLst>
            <p14:sldId id="316"/>
            <p14:sldId id="280"/>
            <p14:sldId id="279"/>
            <p14:sldId id="286"/>
          </p14:sldIdLst>
        </p14:section>
        <p14:section name="MRUnit" id="{C520B04E-6DCC-E648-8DE2-5672E4EDE2F5}">
          <p14:sldIdLst>
            <p14:sldId id="281"/>
            <p14:sldId id="308"/>
            <p14:sldId id="289"/>
            <p14:sldId id="310"/>
            <p14:sldId id="309"/>
            <p14:sldId id="319"/>
            <p14:sldId id="311"/>
          </p14:sldIdLst>
        </p14:section>
        <p14:section name="PigUnit" id="{7AD5BBEE-0791-734C-BB2D-B5297EC2AD27}">
          <p14:sldIdLst>
            <p14:sldId id="320"/>
            <p14:sldId id="291"/>
            <p14:sldId id="312"/>
            <p14:sldId id="295"/>
            <p14:sldId id="296"/>
            <p14:sldId id="323"/>
            <p14:sldId id="313"/>
          </p14:sldIdLst>
        </p14:section>
        <p14:section name="Beetest" id="{6F289AE9-B5C9-D643-88E2-515E9C7D8D0F}">
          <p14:sldIdLst>
            <p14:sldId id="283"/>
            <p14:sldId id="302"/>
            <p14:sldId id="315"/>
            <p14:sldId id="303"/>
            <p14:sldId id="304"/>
            <p14:sldId id="314"/>
          </p14:sldIdLst>
        </p14:section>
        <p14:section name="WrapUp" id="{F1766CE8-A867-1848-85C5-5625A9A24A27}">
          <p14:sldIdLst>
            <p14:sldId id="306"/>
            <p14:sldId id="301"/>
            <p14:sldId id="263"/>
            <p14:sldId id="324"/>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ana Regat"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FFFFFF"/>
    <a:srgbClr val="E8E8E8"/>
    <a:srgbClr val="0E1D3A"/>
    <a:srgbClr val="2F4A6B"/>
    <a:srgbClr val="6447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33" autoAdjust="0"/>
    <p:restoredTop sz="72006" autoAdjust="0"/>
  </p:normalViewPr>
  <p:slideViewPr>
    <p:cSldViewPr snapToGrid="0" snapToObjects="1">
      <p:cViewPr>
        <p:scale>
          <a:sx n="81" d="100"/>
          <a:sy n="81" d="100"/>
        </p:scale>
        <p:origin x="-8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1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layout/>
      <c:overlay val="0"/>
    </c:title>
    <c:autoTitleDeleted val="0"/>
    <c:plotArea>
      <c:layout/>
      <c:pieChart>
        <c:varyColors val="1"/>
        <c:ser>
          <c:idx val="0"/>
          <c:order val="0"/>
          <c:tx>
            <c:strRef>
              <c:f>Sheet1!$A$5</c:f>
              <c:strCache>
                <c:ptCount val="1"/>
                <c:pt idx="0">
                  <c:v>Data</c:v>
                </c:pt>
              </c:strCache>
            </c:strRef>
          </c:tx>
          <c:explosion val="25"/>
          <c:val>
            <c:numRef>
              <c:f>Sheet1!$B$5</c:f>
              <c:numCache>
                <c:formatCode>General</c:formatCode>
                <c:ptCount val="1"/>
                <c:pt idx="0">
                  <c:v>100.0</c:v>
                </c:pt>
              </c:numCache>
            </c:numRef>
          </c:val>
        </c:ser>
        <c:dLbls>
          <c:showLegendKey val="0"/>
          <c:showVal val="0"/>
          <c:showCatName val="0"/>
          <c:showSerName val="0"/>
          <c:showPercent val="0"/>
          <c:showBubbleSize val="0"/>
          <c:showLeaderLines val="1"/>
        </c:dLbls>
        <c:firstSliceAng val="0"/>
      </c:pieChart>
    </c:plotArea>
    <c:legend>
      <c:legendPos val="r"/>
      <c:layout/>
      <c:overlay val="0"/>
      <c:txPr>
        <a:bodyPr/>
        <a:lstStyle/>
        <a:p>
          <a:pPr rtl="0">
            <a:defRPr/>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pieChart>
        <c:varyColors val="1"/>
        <c:ser>
          <c:idx val="0"/>
          <c:order val="0"/>
          <c:explosion val="25"/>
          <c:cat>
            <c:strRef>
              <c:f>Sheet1!$A$1:$A$2</c:f>
              <c:strCache>
                <c:ptCount val="2"/>
                <c:pt idx="0">
                  <c:v>Sample</c:v>
                </c:pt>
                <c:pt idx="1">
                  <c:v>Uncollected data</c:v>
                </c:pt>
              </c:strCache>
            </c:strRef>
          </c:cat>
          <c:val>
            <c:numRef>
              <c:f>Sheet1!$B$1:$B$2</c:f>
              <c:numCache>
                <c:formatCode>General</c:formatCode>
                <c:ptCount val="2"/>
                <c:pt idx="0">
                  <c:v>10.0</c:v>
                </c:pt>
                <c:pt idx="1">
                  <c:v>90.0</c:v>
                </c:pt>
              </c:numCache>
            </c:numRef>
          </c:val>
        </c:ser>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5875956-0774-1E42-B102-60E5253785A4}" type="datetimeFigureOut">
              <a:rPr lang="en-US" smtClean="0"/>
              <a:t>3/11/15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197636-6DD3-B240-B11E-CDBC1E26F37B}" type="slidenum">
              <a:rPr lang="en-US" smtClean="0"/>
              <a:t>‹#›</a:t>
            </a:fld>
            <a:endParaRPr lang="en-US"/>
          </a:p>
        </p:txBody>
      </p:sp>
    </p:spTree>
    <p:extLst>
      <p:ext uri="{BB962C8B-B14F-4D97-AF65-F5344CB8AC3E}">
        <p14:creationId xmlns:p14="http://schemas.microsoft.com/office/powerpoint/2010/main" val="13424542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Example</a:t>
            </a:r>
            <a:r>
              <a:rPr lang="en-US" b="1" baseline="0" dirty="0" smtClean="0"/>
              <a:t>:23 </a:t>
            </a:r>
            <a:r>
              <a:rPr lang="en-US" b="1" baseline="0" dirty="0" err="1" smtClean="0"/>
              <a:t>mb</a:t>
            </a:r>
            <a:r>
              <a:rPr lang="en-US" b="1" baseline="0" dirty="0" smtClean="0"/>
              <a:t>/sec</a:t>
            </a:r>
          </a:p>
          <a:p>
            <a:r>
              <a:rPr lang="en-US" baseline="0" dirty="0" smtClean="0"/>
              <a:t>File Size: 500mb -&gt; 22 seconds</a:t>
            </a:r>
          </a:p>
          <a:p>
            <a:r>
              <a:rPr lang="en-US" baseline="0" dirty="0" smtClean="0"/>
              <a:t>File Size: 1,000 -&gt; 43 seconds</a:t>
            </a:r>
            <a:endParaRPr lang="en-US" dirty="0"/>
          </a:p>
        </p:txBody>
      </p:sp>
      <p:sp>
        <p:nvSpPr>
          <p:cNvPr id="4" name="Slide Number Placeholder 3"/>
          <p:cNvSpPr>
            <a:spLocks noGrp="1"/>
          </p:cNvSpPr>
          <p:nvPr>
            <p:ph type="sldNum" sz="quarter" idx="10"/>
          </p:nvPr>
        </p:nvSpPr>
        <p:spPr/>
        <p:txBody>
          <a:bodyPr/>
          <a:lstStyle/>
          <a:p>
            <a:fld id="{D2197636-6DD3-B240-B11E-CDBC1E26F37B}" type="slidenum">
              <a:rPr lang="en-US" smtClean="0"/>
              <a:t>11</a:t>
            </a:fld>
            <a:endParaRPr lang="en-US"/>
          </a:p>
        </p:txBody>
      </p:sp>
    </p:spTree>
    <p:extLst>
      <p:ext uri="{BB962C8B-B14F-4D97-AF65-F5344CB8AC3E}">
        <p14:creationId xmlns:p14="http://schemas.microsoft.com/office/powerpoint/2010/main" val="3264883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data often</a:t>
            </a:r>
            <a:r>
              <a:rPr lang="en-US" baseline="0" dirty="0" smtClean="0"/>
              <a:t> means more possible data permutations.</a:t>
            </a:r>
            <a:endParaRPr lang="en-US" dirty="0"/>
          </a:p>
        </p:txBody>
      </p:sp>
      <p:sp>
        <p:nvSpPr>
          <p:cNvPr id="4" name="Slide Number Placeholder 3"/>
          <p:cNvSpPr>
            <a:spLocks noGrp="1"/>
          </p:cNvSpPr>
          <p:nvPr>
            <p:ph type="sldNum" sz="quarter" idx="10"/>
          </p:nvPr>
        </p:nvSpPr>
        <p:spPr/>
        <p:txBody>
          <a:bodyPr/>
          <a:lstStyle/>
          <a:p>
            <a:fld id="{D2197636-6DD3-B240-B11E-CDBC1E26F37B}" type="slidenum">
              <a:rPr lang="en-US" smtClean="0"/>
              <a:t>12</a:t>
            </a:fld>
            <a:endParaRPr lang="en-US"/>
          </a:p>
        </p:txBody>
      </p:sp>
    </p:spTree>
    <p:extLst>
      <p:ext uri="{BB962C8B-B14F-4D97-AF65-F5344CB8AC3E}">
        <p14:creationId xmlns:p14="http://schemas.microsoft.com/office/powerpoint/2010/main" val="1181220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Define standard sample problems…then transition to our relevant sample errors</a:t>
            </a:r>
            <a:endParaRPr lang="en-US" dirty="0"/>
          </a:p>
        </p:txBody>
      </p:sp>
      <p:sp>
        <p:nvSpPr>
          <p:cNvPr id="4" name="Slide Number Placeholder 3"/>
          <p:cNvSpPr>
            <a:spLocks noGrp="1"/>
          </p:cNvSpPr>
          <p:nvPr>
            <p:ph type="sldNum" sz="quarter" idx="10"/>
          </p:nvPr>
        </p:nvSpPr>
        <p:spPr/>
        <p:txBody>
          <a:bodyPr/>
          <a:lstStyle/>
          <a:p>
            <a:fld id="{D2197636-6DD3-B240-B11E-CDBC1E26F37B}" type="slidenum">
              <a:rPr lang="en-US" smtClean="0"/>
              <a:t>24</a:t>
            </a:fld>
            <a:endParaRPr lang="en-US"/>
          </a:p>
        </p:txBody>
      </p:sp>
    </p:spTree>
    <p:extLst>
      <p:ext uri="{BB962C8B-B14F-4D97-AF65-F5344CB8AC3E}">
        <p14:creationId xmlns:p14="http://schemas.microsoft.com/office/powerpoint/2010/main" val="441427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Random dataset…Only parameter is % of the dataset</a:t>
            </a:r>
          </a:p>
          <a:p>
            <a:endParaRPr lang="en-US" dirty="0" smtClean="0"/>
          </a:p>
          <a:p>
            <a:r>
              <a:rPr lang="en-US" dirty="0" smtClean="0"/>
              <a:t>Testing though sometime needs to reference the</a:t>
            </a:r>
            <a:r>
              <a:rPr lang="en-US" baseline="0" dirty="0" smtClean="0"/>
              <a:t> data datasets!</a:t>
            </a:r>
            <a:endParaRPr lang="en-US" dirty="0"/>
          </a:p>
        </p:txBody>
      </p:sp>
      <p:sp>
        <p:nvSpPr>
          <p:cNvPr id="4" name="Slide Number Placeholder 3"/>
          <p:cNvSpPr>
            <a:spLocks noGrp="1"/>
          </p:cNvSpPr>
          <p:nvPr>
            <p:ph type="sldNum" sz="quarter" idx="10"/>
          </p:nvPr>
        </p:nvSpPr>
        <p:spPr/>
        <p:txBody>
          <a:bodyPr/>
          <a:lstStyle/>
          <a:p>
            <a:fld id="{D2197636-6DD3-B240-B11E-CDBC1E26F37B}" type="slidenum">
              <a:rPr lang="en-US" smtClean="0"/>
              <a:t>25</a:t>
            </a:fld>
            <a:endParaRPr lang="en-US"/>
          </a:p>
        </p:txBody>
      </p:sp>
    </p:spTree>
    <p:extLst>
      <p:ext uri="{BB962C8B-B14F-4D97-AF65-F5344CB8AC3E}">
        <p14:creationId xmlns:p14="http://schemas.microsoft.com/office/powerpoint/2010/main" val="2810140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7" name="Picture 6" descr="PPT_image2_16x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6214"/>
          </a:xfrm>
          <a:prstGeom prst="rect">
            <a:avLst/>
          </a:prstGeom>
        </p:spPr>
      </p:pic>
      <p:sp>
        <p:nvSpPr>
          <p:cNvPr id="4" name="Rectangle 3"/>
          <p:cNvSpPr/>
          <p:nvPr userDrawn="1"/>
        </p:nvSpPr>
        <p:spPr>
          <a:xfrm>
            <a:off x="0" y="0"/>
            <a:ext cx="9144000" cy="344486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630238" y="987425"/>
            <a:ext cx="184666" cy="369332"/>
          </a:xfrm>
          <a:prstGeom prst="rect">
            <a:avLst/>
          </a:prstGeom>
          <a:noFill/>
        </p:spPr>
        <p:txBody>
          <a:bodyPr wrap="none">
            <a:spAutoFit/>
          </a:bodyPr>
          <a:lstStyle/>
          <a:p>
            <a:pPr>
              <a:defRPr/>
            </a:pPr>
            <a:endParaRPr lang="en-US" dirty="0">
              <a:solidFill>
                <a:prstClr val="black"/>
              </a:solidFill>
              <a:latin typeface="Arial"/>
              <a:ea typeface="ヒラギノ角ゴ Pro W3" charset="-128"/>
              <a:cs typeface="ヒラギノ角ゴ Pro W3" charset="-128"/>
            </a:endParaRPr>
          </a:p>
        </p:txBody>
      </p:sp>
      <p:sp>
        <p:nvSpPr>
          <p:cNvPr id="2" name="Title 1"/>
          <p:cNvSpPr>
            <a:spLocks noGrp="1"/>
          </p:cNvSpPr>
          <p:nvPr>
            <p:ph type="ctrTitle" hasCustomPrompt="1"/>
          </p:nvPr>
        </p:nvSpPr>
        <p:spPr>
          <a:xfrm>
            <a:off x="426916" y="1817942"/>
            <a:ext cx="8431088" cy="1455836"/>
          </a:xfrm>
          <a:prstGeom prst="rect">
            <a:avLst/>
          </a:prstGeom>
        </p:spPr>
        <p:txBody>
          <a:bodyPr anchor="b" anchorCtr="0">
            <a:noAutofit/>
          </a:bodyPr>
          <a:lstStyle>
            <a:lvl1pPr marL="0" indent="0" algn="l" defTabSz="454025">
              <a:tabLst/>
              <a:defRPr sz="4400" baseline="0">
                <a:solidFill>
                  <a:schemeClr val="bg2"/>
                </a:solidFill>
                <a:latin typeface="Arial"/>
                <a:cs typeface="Arial"/>
              </a:defRPr>
            </a:lvl1pPr>
          </a:lstStyle>
          <a:p>
            <a:r>
              <a:rPr lang="en-US" dirty="0" smtClean="0"/>
              <a:t>Presentation Title Goes Here (maximum two lines)</a:t>
            </a:r>
            <a:endParaRPr lang="en-US" dirty="0"/>
          </a:p>
        </p:txBody>
      </p:sp>
      <p:sp>
        <p:nvSpPr>
          <p:cNvPr id="11" name="Text Placeholder 10"/>
          <p:cNvSpPr>
            <a:spLocks noGrp="1"/>
          </p:cNvSpPr>
          <p:nvPr>
            <p:ph type="body" sz="quarter" idx="10" hasCustomPrompt="1"/>
          </p:nvPr>
        </p:nvSpPr>
        <p:spPr>
          <a:xfrm>
            <a:off x="426917" y="6311551"/>
            <a:ext cx="3390723" cy="470780"/>
          </a:xfrm>
          <a:prstGeom prst="rect">
            <a:avLst/>
          </a:prstGeom>
        </p:spPr>
        <p:txBody>
          <a:bodyPr vert="horz"/>
          <a:lstStyle>
            <a:lvl1pPr algn="l">
              <a:buFont typeface="Arial"/>
              <a:buNone/>
              <a:defRPr sz="1800">
                <a:solidFill>
                  <a:schemeClr val="tx1"/>
                </a:solidFill>
              </a:defRPr>
            </a:lvl1pPr>
            <a:lvl2pPr marL="457200" indent="0">
              <a:buFontTx/>
              <a:buNone/>
              <a:defRPr sz="1200"/>
            </a:lvl2pPr>
            <a:lvl3pPr marL="914400" indent="0">
              <a:buFontTx/>
              <a:buNone/>
              <a:defRPr sz="1200"/>
            </a:lvl3pPr>
          </a:lstStyle>
          <a:p>
            <a:pPr lvl="0"/>
            <a:r>
              <a:rPr lang="en-US" dirty="0" smtClean="0"/>
              <a:t>Date Here</a:t>
            </a:r>
          </a:p>
        </p:txBody>
      </p:sp>
      <p:sp>
        <p:nvSpPr>
          <p:cNvPr id="3" name="Subtitle 2"/>
          <p:cNvSpPr>
            <a:spLocks noGrp="1"/>
          </p:cNvSpPr>
          <p:nvPr>
            <p:ph type="subTitle" idx="1" hasCustomPrompt="1"/>
          </p:nvPr>
        </p:nvSpPr>
        <p:spPr>
          <a:xfrm>
            <a:off x="5192890" y="3440073"/>
            <a:ext cx="3951111" cy="640270"/>
          </a:xfrm>
          <a:prstGeom prst="rect">
            <a:avLst/>
          </a:prstGeom>
          <a:solidFill>
            <a:schemeClr val="bg1">
              <a:alpha val="86000"/>
            </a:schemeClr>
          </a:solidFill>
        </p:spPr>
        <p:txBody>
          <a:bodyPr lIns="91440" anchor="ctr" anchorCtr="0">
            <a:noAutofit/>
          </a:bodyPr>
          <a:lstStyle>
            <a:lvl1pPr marL="109728" indent="0" algn="l">
              <a:buNone/>
              <a:defRPr sz="2000" baseline="0">
                <a:solidFill>
                  <a:schemeClr val="bg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Tagline or Speaker Name</a:t>
            </a:r>
            <a:endParaRPr lang="en-US" dirty="0"/>
          </a:p>
        </p:txBody>
      </p:sp>
    </p:spTree>
    <p:extLst>
      <p:ext uri="{BB962C8B-B14F-4D97-AF65-F5344CB8AC3E}">
        <p14:creationId xmlns:p14="http://schemas.microsoft.com/office/powerpoint/2010/main" val="17880746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fidential One Column">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457200" y="0"/>
            <a:ext cx="8229600"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16" name="Text Placeholder 15"/>
          <p:cNvSpPr>
            <a:spLocks noGrp="1"/>
          </p:cNvSpPr>
          <p:nvPr>
            <p:ph type="body" sz="quarter" idx="11" hasCustomPrompt="1"/>
          </p:nvPr>
        </p:nvSpPr>
        <p:spPr>
          <a:xfrm>
            <a:off x="457200" y="1106435"/>
            <a:ext cx="8229600" cy="4954588"/>
          </a:xfrm>
          <a:prstGeom prst="rect">
            <a:avLst/>
          </a:prstGeom>
        </p:spPr>
        <p:txBody>
          <a:bodyPr vert="horz"/>
          <a:lstStyle>
            <a:lvl1pPr marL="0" indent="0">
              <a:spcBef>
                <a:spcPts val="1376"/>
              </a:spcBef>
              <a:buClr>
                <a:srgbClr val="69BE28"/>
              </a:buClr>
              <a:buFont typeface="Wingdings" charset="2"/>
              <a:buNone/>
              <a:defRPr sz="2400" b="1" i="0" baseline="0">
                <a:latin typeface="Arial"/>
                <a:cs typeface="Arial"/>
              </a:defRPr>
            </a:lvl1pPr>
            <a:lvl2pPr marL="0" indent="0" defTabSz="58738">
              <a:spcBef>
                <a:spcPts val="776"/>
              </a:spcBef>
              <a:buFont typeface="Lucida Grande"/>
              <a:buNone/>
              <a:tabLst/>
              <a:defRPr sz="2000">
                <a:solidFill>
                  <a:srgbClr val="1E1E1E"/>
                </a:solidFill>
              </a:defRPr>
            </a:lvl2pPr>
            <a:lvl3pPr marL="166688" indent="-166688" defTabSz="282575">
              <a:spcBef>
                <a:spcPts val="776"/>
              </a:spcBef>
              <a:spcAft>
                <a:spcPts val="0"/>
              </a:spcAft>
              <a:buClr>
                <a:schemeClr val="accent1"/>
              </a:buClr>
              <a:buFont typeface="Arial"/>
              <a:buChar char="•"/>
              <a:tabLst/>
              <a:defRPr sz="1800">
                <a:solidFill>
                  <a:srgbClr val="1E1E1E"/>
                </a:solidFill>
              </a:defRPr>
            </a:lvl3pPr>
            <a:lvl4pPr marL="396875" indent="-171450" defTabSz="282575">
              <a:spcBef>
                <a:spcPts val="776"/>
              </a:spcBef>
              <a:spcAft>
                <a:spcPts val="0"/>
              </a:spcAft>
              <a:defRPr sz="1600">
                <a:solidFill>
                  <a:srgbClr val="1E1E1E"/>
                </a:solidFill>
              </a:defRPr>
            </a:lvl4pPr>
            <a:lvl5pPr marL="627063" indent="-176213" defTabSz="282575">
              <a:spcBef>
                <a:spcPts val="776"/>
              </a:spcBef>
              <a:spcAft>
                <a:spcPts val="0"/>
              </a:spcAft>
              <a:buFont typeface="Lucida Grande"/>
              <a:buChar char="-"/>
              <a:defRPr sz="14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
        <p:nvSpPr>
          <p:cNvPr id="2" name="TextBox 1"/>
          <p:cNvSpPr txBox="1"/>
          <p:nvPr userDrawn="1"/>
        </p:nvSpPr>
        <p:spPr>
          <a:xfrm>
            <a:off x="1376232" y="6510313"/>
            <a:ext cx="685979" cy="914400"/>
          </a:xfrm>
          <a:prstGeom prst="rect">
            <a:avLst/>
          </a:prstGeom>
        </p:spPr>
        <p:txBody>
          <a:bodyPr vert="horz" wrap="none" lIns="91440" tIns="91440" rIns="91440" bIns="91440" rtlCol="0">
            <a:noAutofit/>
          </a:bodyPr>
          <a:lstStyle/>
          <a:p>
            <a:endParaRPr lang="en-US" dirty="0"/>
          </a:p>
        </p:txBody>
      </p:sp>
    </p:spTree>
    <p:extLst>
      <p:ext uri="{BB962C8B-B14F-4D97-AF65-F5344CB8AC3E}">
        <p14:creationId xmlns:p14="http://schemas.microsoft.com/office/powerpoint/2010/main" val="11461322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319" y="274638"/>
            <a:ext cx="8229362" cy="11430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40982790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fidential Two Column">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457200" y="0"/>
            <a:ext cx="8229600"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9" name="Text Placeholder 15"/>
          <p:cNvSpPr>
            <a:spLocks noGrp="1"/>
          </p:cNvSpPr>
          <p:nvPr>
            <p:ph type="body" sz="quarter" idx="11" hasCustomPrompt="1"/>
          </p:nvPr>
        </p:nvSpPr>
        <p:spPr>
          <a:xfrm>
            <a:off x="457200" y="1106435"/>
            <a:ext cx="3911600" cy="4954588"/>
          </a:xfrm>
          <a:prstGeom prst="rect">
            <a:avLst/>
          </a:prstGeom>
        </p:spPr>
        <p:txBody>
          <a:bodyPr vert="horz"/>
          <a:lstStyle>
            <a:lvl1pPr marL="0" indent="0">
              <a:spcBef>
                <a:spcPts val="1232"/>
              </a:spcBef>
              <a:buClr>
                <a:srgbClr val="69BE28"/>
              </a:buClr>
              <a:buFont typeface="Wingdings" charset="2"/>
              <a:buNone/>
              <a:defRPr sz="2400" b="1" i="0">
                <a:latin typeface="Arial"/>
                <a:cs typeface="Arial"/>
              </a:defRPr>
            </a:lvl1pPr>
            <a:lvl2pPr marL="0" indent="0">
              <a:spcBef>
                <a:spcPts val="776"/>
              </a:spcBef>
              <a:spcAft>
                <a:spcPts val="0"/>
              </a:spcAft>
              <a:buFont typeface="Lucida Grande"/>
              <a:buNone/>
              <a:defRPr sz="2000">
                <a:solidFill>
                  <a:srgbClr val="1E1E1E"/>
                </a:solidFill>
              </a:defRPr>
            </a:lvl2pPr>
            <a:lvl3pPr marL="166688" indent="-166688">
              <a:spcBef>
                <a:spcPts val="776"/>
              </a:spcBef>
              <a:spcAft>
                <a:spcPts val="0"/>
              </a:spcAft>
              <a:buClr>
                <a:schemeClr val="accent1"/>
              </a:buClr>
              <a:buFont typeface="Arial"/>
              <a:buChar char="•"/>
              <a:defRPr sz="1800">
                <a:solidFill>
                  <a:srgbClr val="1E1E1E"/>
                </a:solidFill>
              </a:defRPr>
            </a:lvl3pPr>
            <a:lvl4pPr marL="395288" indent="-160338" defTabSz="-168275">
              <a:spcBef>
                <a:spcPts val="776"/>
              </a:spcBef>
              <a:spcAft>
                <a:spcPts val="0"/>
              </a:spcAft>
              <a:defRPr sz="1600" baseline="0">
                <a:solidFill>
                  <a:srgbClr val="1E1E1E"/>
                </a:solidFill>
              </a:defRPr>
            </a:lvl4pPr>
            <a:lvl5pPr marL="631825" indent="-176213">
              <a:spcBef>
                <a:spcPts val="776"/>
              </a:spcBef>
              <a:spcAft>
                <a:spcPts val="0"/>
              </a:spcAft>
              <a:buFont typeface="Lucida Grande"/>
              <a:buChar char="-"/>
              <a:tabLst/>
              <a:defRPr sz="14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
        <p:nvSpPr>
          <p:cNvPr id="10" name="Text Placeholder 15"/>
          <p:cNvSpPr>
            <a:spLocks noGrp="1"/>
          </p:cNvSpPr>
          <p:nvPr>
            <p:ph type="body" sz="quarter" idx="14" hasCustomPrompt="1"/>
          </p:nvPr>
        </p:nvSpPr>
        <p:spPr>
          <a:xfrm>
            <a:off x="4773785" y="1103260"/>
            <a:ext cx="3911600" cy="4954588"/>
          </a:xfrm>
          <a:prstGeom prst="rect">
            <a:avLst/>
          </a:prstGeom>
        </p:spPr>
        <p:txBody>
          <a:bodyPr vert="horz"/>
          <a:lstStyle>
            <a:lvl1pPr marL="0" indent="0">
              <a:spcBef>
                <a:spcPts val="1232"/>
              </a:spcBef>
              <a:buClr>
                <a:srgbClr val="69BE28"/>
              </a:buClr>
              <a:buFont typeface="Wingdings" charset="2"/>
              <a:buNone/>
              <a:defRPr sz="2400" b="1" i="0">
                <a:latin typeface="Arial"/>
                <a:cs typeface="Arial"/>
              </a:defRPr>
            </a:lvl1pPr>
            <a:lvl2pPr marL="0" indent="0">
              <a:spcBef>
                <a:spcPts val="776"/>
              </a:spcBef>
              <a:spcAft>
                <a:spcPts val="0"/>
              </a:spcAft>
              <a:buFont typeface="Lucida Grande"/>
              <a:buNone/>
              <a:defRPr sz="2000">
                <a:solidFill>
                  <a:srgbClr val="1E1E1E"/>
                </a:solidFill>
              </a:defRPr>
            </a:lvl2pPr>
            <a:lvl3pPr marL="166688" indent="-166688">
              <a:spcBef>
                <a:spcPts val="776"/>
              </a:spcBef>
              <a:spcAft>
                <a:spcPts val="0"/>
              </a:spcAft>
              <a:buClr>
                <a:schemeClr val="accent1"/>
              </a:buClr>
              <a:buFont typeface="Arial"/>
              <a:buChar char="•"/>
              <a:tabLst/>
              <a:defRPr sz="1800">
                <a:solidFill>
                  <a:srgbClr val="1E1E1E"/>
                </a:solidFill>
              </a:defRPr>
            </a:lvl3pPr>
            <a:lvl4pPr marL="392113" indent="-171450">
              <a:spcBef>
                <a:spcPts val="776"/>
              </a:spcBef>
              <a:spcAft>
                <a:spcPts val="0"/>
              </a:spcAft>
              <a:defRPr sz="1600">
                <a:solidFill>
                  <a:srgbClr val="1E1E1E"/>
                </a:solidFill>
              </a:defRPr>
            </a:lvl4pPr>
            <a:lvl5pPr marL="631825" indent="-176213">
              <a:spcBef>
                <a:spcPts val="776"/>
              </a:spcBef>
              <a:spcAft>
                <a:spcPts val="0"/>
              </a:spcAft>
              <a:buFont typeface="Lucida Grande"/>
              <a:buChar char="-"/>
              <a:tabLst/>
              <a:defRPr sz="14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
        <p:nvSpPr>
          <p:cNvPr id="5" name="TextBox 4"/>
          <p:cNvSpPr txBox="1"/>
          <p:nvPr userDrawn="1"/>
        </p:nvSpPr>
        <p:spPr>
          <a:xfrm>
            <a:off x="2839743" y="6398745"/>
            <a:ext cx="3459377" cy="246580"/>
          </a:xfrm>
          <a:prstGeom prst="rect">
            <a:avLst/>
          </a:prstGeom>
          <a:ln>
            <a:solidFill>
              <a:srgbClr val="FF0000"/>
            </a:solidFill>
          </a:ln>
        </p:spPr>
        <p:txBody>
          <a:bodyPr vert="horz" wrap="square" lIns="91440" tIns="91440" rIns="91440" bIns="91440" rtlCol="0" anchor="ctr" anchorCtr="0">
            <a:noAutofit/>
          </a:bodyPr>
          <a:lstStyle/>
          <a:p>
            <a:pPr algn="ctr"/>
            <a:r>
              <a:rPr lang="en-US" sz="1100" kern="1200" dirty="0" smtClean="0">
                <a:solidFill>
                  <a:srgbClr val="FF0000"/>
                </a:solidFill>
                <a:latin typeface="+mn-lt"/>
                <a:ea typeface="+mn-ea"/>
                <a:cs typeface="+mn-cs"/>
              </a:rPr>
              <a:t>HORTONWORKS CONFIDENTIAL &amp; PROPRIETARY INFORMATION</a:t>
            </a:r>
            <a:endParaRPr lang="en-US" sz="1100" dirty="0">
              <a:solidFill>
                <a:srgbClr val="FF0000"/>
              </a:solidFill>
            </a:endParaRPr>
          </a:p>
        </p:txBody>
      </p:sp>
    </p:spTree>
    <p:extLst>
      <p:ext uri="{BB962C8B-B14F-4D97-AF65-F5344CB8AC3E}">
        <p14:creationId xmlns:p14="http://schemas.microsoft.com/office/powerpoint/2010/main" val="25989783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fidential Three Column">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457200" y="0"/>
            <a:ext cx="8229600"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9" name="Text Placeholder 15"/>
          <p:cNvSpPr>
            <a:spLocks noGrp="1"/>
          </p:cNvSpPr>
          <p:nvPr>
            <p:ph type="body" sz="quarter" idx="11" hasCustomPrompt="1"/>
          </p:nvPr>
        </p:nvSpPr>
        <p:spPr>
          <a:xfrm>
            <a:off x="457200" y="1106435"/>
            <a:ext cx="2635386" cy="4954588"/>
          </a:xfrm>
          <a:prstGeom prst="rect">
            <a:avLst/>
          </a:prstGeom>
        </p:spPr>
        <p:txBody>
          <a:bodyPr vert="horz"/>
          <a:lstStyle>
            <a:lvl1pPr marL="0" indent="0">
              <a:spcBef>
                <a:spcPts val="632"/>
              </a:spcBef>
              <a:buClr>
                <a:srgbClr val="69BE28"/>
              </a:buClr>
              <a:buFont typeface="Wingdings" charset="2"/>
              <a:buNone/>
              <a:defRPr sz="2200" b="1" i="0">
                <a:latin typeface="Arial"/>
                <a:cs typeface="Arial"/>
              </a:defRPr>
            </a:lvl1pPr>
            <a:lvl2pPr marL="0" indent="0">
              <a:spcBef>
                <a:spcPts val="632"/>
              </a:spcBef>
              <a:spcAft>
                <a:spcPts val="0"/>
              </a:spcAft>
              <a:buFont typeface="Lucida Grande"/>
              <a:buNone/>
              <a:defRPr sz="1800">
                <a:solidFill>
                  <a:srgbClr val="1E1E1E"/>
                </a:solidFill>
              </a:defRPr>
            </a:lvl2pPr>
            <a:lvl3pPr marL="166688" indent="-166688">
              <a:spcBef>
                <a:spcPts val="632"/>
              </a:spcBef>
              <a:spcAft>
                <a:spcPts val="0"/>
              </a:spcAft>
              <a:buClr>
                <a:schemeClr val="accent1"/>
              </a:buClr>
              <a:buFont typeface="Arial"/>
              <a:buChar char="•"/>
              <a:tabLst/>
              <a:defRPr sz="1600">
                <a:solidFill>
                  <a:srgbClr val="1E1E1E"/>
                </a:solidFill>
              </a:defRPr>
            </a:lvl3pPr>
            <a:lvl4pPr marL="395288" marR="0" indent="-160338" algn="l" defTabSz="401638" rtl="0" eaLnBrk="1" fontAlgn="base" latinLnBrk="0" hangingPunct="1">
              <a:lnSpc>
                <a:spcPct val="100000"/>
              </a:lnSpc>
              <a:spcBef>
                <a:spcPts val="632"/>
              </a:spcBef>
              <a:spcAft>
                <a:spcPts val="0"/>
              </a:spcAft>
              <a:buClrTx/>
              <a:buSzTx/>
              <a:buFont typeface="Arial" charset="0"/>
              <a:buChar char="–"/>
              <a:tabLst/>
              <a:defRPr sz="1400">
                <a:solidFill>
                  <a:srgbClr val="1E1E1E"/>
                </a:solidFill>
              </a:defRPr>
            </a:lvl4pPr>
            <a:lvl5pPr marL="566738" indent="-171450">
              <a:spcBef>
                <a:spcPts val="632"/>
              </a:spcBef>
              <a:spcAft>
                <a:spcPts val="0"/>
              </a:spcAft>
              <a:buFont typeface="Lucida Grande"/>
              <a:buChar char="-"/>
              <a:tabLst/>
              <a:defRPr sz="1200">
                <a:solidFill>
                  <a:srgbClr val="1E1E1E"/>
                </a:solidFill>
              </a:defRPr>
            </a:lvl5pPr>
          </a:lstStyle>
          <a:p>
            <a:pPr lvl="0"/>
            <a:r>
              <a:rPr lang="en-US" dirty="0" smtClean="0"/>
              <a:t>Subhead Goes Here – 22pt</a:t>
            </a:r>
          </a:p>
          <a:p>
            <a:pPr lvl="1"/>
            <a:r>
              <a:rPr lang="en-US" dirty="0" smtClean="0"/>
              <a:t>Subtopics Go Here – 18pt</a:t>
            </a:r>
          </a:p>
          <a:p>
            <a:pPr lvl="2"/>
            <a:r>
              <a:rPr lang="en-US" dirty="0" smtClean="0"/>
              <a:t>Bulleted Subtopics Go Here – 16pt</a:t>
            </a:r>
          </a:p>
          <a:p>
            <a:pPr lvl="3"/>
            <a:r>
              <a:rPr lang="en-US" dirty="0" smtClean="0"/>
              <a:t>Only use this level if necessary</a:t>
            </a:r>
          </a:p>
          <a:p>
            <a:pPr lvl="4"/>
            <a:r>
              <a:rPr lang="en-US" dirty="0" smtClean="0"/>
              <a:t>You should never have to use this level</a:t>
            </a:r>
            <a:endParaRPr lang="en-US" dirty="0"/>
          </a:p>
        </p:txBody>
      </p:sp>
      <p:sp>
        <p:nvSpPr>
          <p:cNvPr id="6" name="Text Placeholder 15"/>
          <p:cNvSpPr>
            <a:spLocks noGrp="1"/>
          </p:cNvSpPr>
          <p:nvPr>
            <p:ph type="body" sz="quarter" idx="12" hasCustomPrompt="1"/>
          </p:nvPr>
        </p:nvSpPr>
        <p:spPr>
          <a:xfrm>
            <a:off x="3260065" y="1106435"/>
            <a:ext cx="2635386" cy="4954588"/>
          </a:xfrm>
          <a:prstGeom prst="rect">
            <a:avLst/>
          </a:prstGeom>
        </p:spPr>
        <p:txBody>
          <a:bodyPr vert="horz"/>
          <a:lstStyle>
            <a:lvl1pPr marL="0" indent="0">
              <a:spcBef>
                <a:spcPts val="632"/>
              </a:spcBef>
              <a:buClr>
                <a:srgbClr val="69BE28"/>
              </a:buClr>
              <a:buFont typeface="Wingdings" charset="2"/>
              <a:buNone/>
              <a:defRPr sz="2200" b="1" i="0">
                <a:latin typeface="Arial"/>
                <a:cs typeface="Arial"/>
              </a:defRPr>
            </a:lvl1pPr>
            <a:lvl2pPr marL="0" indent="0">
              <a:spcBef>
                <a:spcPts val="632"/>
              </a:spcBef>
              <a:spcAft>
                <a:spcPts val="0"/>
              </a:spcAft>
              <a:buFont typeface="Lucida Grande"/>
              <a:buNone/>
              <a:defRPr sz="1800">
                <a:solidFill>
                  <a:srgbClr val="1E1E1E"/>
                </a:solidFill>
              </a:defRPr>
            </a:lvl2pPr>
            <a:lvl3pPr marL="166688" indent="-166688">
              <a:spcBef>
                <a:spcPts val="632"/>
              </a:spcBef>
              <a:spcAft>
                <a:spcPts val="0"/>
              </a:spcAft>
              <a:buClr>
                <a:schemeClr val="accent1"/>
              </a:buClr>
              <a:buFont typeface="Arial"/>
              <a:buChar char="•"/>
              <a:tabLst/>
              <a:defRPr sz="1600">
                <a:solidFill>
                  <a:srgbClr val="1E1E1E"/>
                </a:solidFill>
              </a:defRPr>
            </a:lvl3pPr>
            <a:lvl4pPr marL="395288" marR="0" indent="-160338" algn="l" defTabSz="401638" rtl="0" eaLnBrk="1" fontAlgn="base" latinLnBrk="0" hangingPunct="1">
              <a:lnSpc>
                <a:spcPct val="100000"/>
              </a:lnSpc>
              <a:spcBef>
                <a:spcPts val="632"/>
              </a:spcBef>
              <a:spcAft>
                <a:spcPts val="0"/>
              </a:spcAft>
              <a:buClrTx/>
              <a:buSzTx/>
              <a:buFont typeface="Arial" charset="0"/>
              <a:buChar char="–"/>
              <a:tabLst/>
              <a:defRPr sz="1400">
                <a:solidFill>
                  <a:srgbClr val="1E1E1E"/>
                </a:solidFill>
              </a:defRPr>
            </a:lvl4pPr>
            <a:lvl5pPr marL="566738" indent="-171450">
              <a:spcBef>
                <a:spcPts val="632"/>
              </a:spcBef>
              <a:spcAft>
                <a:spcPts val="0"/>
              </a:spcAft>
              <a:buFont typeface="Lucida Grande"/>
              <a:buChar char="-"/>
              <a:tabLst/>
              <a:defRPr sz="1200">
                <a:solidFill>
                  <a:srgbClr val="1E1E1E"/>
                </a:solidFill>
              </a:defRPr>
            </a:lvl5pPr>
          </a:lstStyle>
          <a:p>
            <a:pPr lvl="0"/>
            <a:r>
              <a:rPr lang="en-US" dirty="0" smtClean="0"/>
              <a:t>Subhead Goes Here – 22pt</a:t>
            </a:r>
          </a:p>
          <a:p>
            <a:pPr lvl="1"/>
            <a:r>
              <a:rPr lang="en-US" dirty="0" smtClean="0"/>
              <a:t>Subtopics Go Here – 18pt</a:t>
            </a:r>
          </a:p>
          <a:p>
            <a:pPr lvl="2"/>
            <a:r>
              <a:rPr lang="en-US" dirty="0" smtClean="0"/>
              <a:t>Bulleted Subtopics Go Here – 16pt</a:t>
            </a:r>
          </a:p>
          <a:p>
            <a:pPr lvl="3"/>
            <a:r>
              <a:rPr lang="en-US" dirty="0" smtClean="0"/>
              <a:t>Only use this level if necessary</a:t>
            </a:r>
          </a:p>
          <a:p>
            <a:pPr lvl="4"/>
            <a:r>
              <a:rPr lang="en-US" dirty="0" smtClean="0"/>
              <a:t>You should never have to use this level</a:t>
            </a:r>
            <a:endParaRPr lang="en-US" dirty="0"/>
          </a:p>
        </p:txBody>
      </p:sp>
      <p:sp>
        <p:nvSpPr>
          <p:cNvPr id="7" name="Text Placeholder 15"/>
          <p:cNvSpPr>
            <a:spLocks noGrp="1"/>
          </p:cNvSpPr>
          <p:nvPr>
            <p:ph type="body" sz="quarter" idx="13" hasCustomPrompt="1"/>
          </p:nvPr>
        </p:nvSpPr>
        <p:spPr>
          <a:xfrm>
            <a:off x="6051415" y="1106435"/>
            <a:ext cx="2635386" cy="4954588"/>
          </a:xfrm>
          <a:prstGeom prst="rect">
            <a:avLst/>
          </a:prstGeom>
        </p:spPr>
        <p:txBody>
          <a:bodyPr vert="horz"/>
          <a:lstStyle>
            <a:lvl1pPr marL="0" indent="0">
              <a:spcBef>
                <a:spcPts val="632"/>
              </a:spcBef>
              <a:buClr>
                <a:srgbClr val="69BE28"/>
              </a:buClr>
              <a:buFont typeface="Wingdings" charset="2"/>
              <a:buNone/>
              <a:defRPr sz="2200" b="1" i="0">
                <a:latin typeface="Arial"/>
                <a:cs typeface="Arial"/>
              </a:defRPr>
            </a:lvl1pPr>
            <a:lvl2pPr marL="0" indent="0">
              <a:spcBef>
                <a:spcPts val="632"/>
              </a:spcBef>
              <a:spcAft>
                <a:spcPts val="0"/>
              </a:spcAft>
              <a:buFont typeface="Lucida Grande"/>
              <a:buNone/>
              <a:defRPr sz="1800">
                <a:solidFill>
                  <a:srgbClr val="1E1E1E"/>
                </a:solidFill>
              </a:defRPr>
            </a:lvl2pPr>
            <a:lvl3pPr marL="166688" indent="-166688">
              <a:spcBef>
                <a:spcPts val="632"/>
              </a:spcBef>
              <a:spcAft>
                <a:spcPts val="0"/>
              </a:spcAft>
              <a:buClr>
                <a:schemeClr val="accent1"/>
              </a:buClr>
              <a:buFont typeface="Arial"/>
              <a:buChar char="•"/>
              <a:tabLst/>
              <a:defRPr sz="1600">
                <a:solidFill>
                  <a:srgbClr val="1E1E1E"/>
                </a:solidFill>
              </a:defRPr>
            </a:lvl3pPr>
            <a:lvl4pPr marL="395288" marR="0" indent="-160338" algn="l" defTabSz="401638" rtl="0" eaLnBrk="1" fontAlgn="base" latinLnBrk="0" hangingPunct="1">
              <a:lnSpc>
                <a:spcPct val="100000"/>
              </a:lnSpc>
              <a:spcBef>
                <a:spcPts val="632"/>
              </a:spcBef>
              <a:spcAft>
                <a:spcPts val="0"/>
              </a:spcAft>
              <a:buClrTx/>
              <a:buSzTx/>
              <a:buFont typeface="Arial" charset="0"/>
              <a:buChar char="–"/>
              <a:tabLst/>
              <a:defRPr sz="1400">
                <a:solidFill>
                  <a:srgbClr val="1E1E1E"/>
                </a:solidFill>
              </a:defRPr>
            </a:lvl4pPr>
            <a:lvl5pPr marL="566738" indent="-171450">
              <a:spcBef>
                <a:spcPts val="632"/>
              </a:spcBef>
              <a:spcAft>
                <a:spcPts val="0"/>
              </a:spcAft>
              <a:buFont typeface="Lucida Grande"/>
              <a:buChar char="-"/>
              <a:tabLst/>
              <a:defRPr sz="1200">
                <a:solidFill>
                  <a:srgbClr val="1E1E1E"/>
                </a:solidFill>
              </a:defRPr>
            </a:lvl5pPr>
          </a:lstStyle>
          <a:p>
            <a:pPr lvl="0"/>
            <a:r>
              <a:rPr lang="en-US" dirty="0" smtClean="0"/>
              <a:t>Subhead Goes Here – 22pt</a:t>
            </a:r>
          </a:p>
          <a:p>
            <a:pPr lvl="1"/>
            <a:r>
              <a:rPr lang="en-US" dirty="0" smtClean="0"/>
              <a:t>Subtopics Go Here – 18pt</a:t>
            </a:r>
          </a:p>
          <a:p>
            <a:pPr lvl="2"/>
            <a:r>
              <a:rPr lang="en-US" dirty="0" smtClean="0"/>
              <a:t>Bulleted Subtopics Go Here – 16pt</a:t>
            </a:r>
          </a:p>
          <a:p>
            <a:pPr lvl="3"/>
            <a:r>
              <a:rPr lang="en-US" dirty="0" smtClean="0"/>
              <a:t>Only use this level if necessary</a:t>
            </a:r>
          </a:p>
          <a:p>
            <a:pPr lvl="4"/>
            <a:r>
              <a:rPr lang="en-US" dirty="0" smtClean="0"/>
              <a:t>You should never have to use this level</a:t>
            </a:r>
            <a:endParaRPr lang="en-US" dirty="0"/>
          </a:p>
        </p:txBody>
      </p:sp>
      <p:sp>
        <p:nvSpPr>
          <p:cNvPr id="8" name="TextBox 7"/>
          <p:cNvSpPr txBox="1"/>
          <p:nvPr userDrawn="1"/>
        </p:nvSpPr>
        <p:spPr>
          <a:xfrm>
            <a:off x="2839743" y="6398745"/>
            <a:ext cx="3459377" cy="246580"/>
          </a:xfrm>
          <a:prstGeom prst="rect">
            <a:avLst/>
          </a:prstGeom>
          <a:ln>
            <a:solidFill>
              <a:srgbClr val="FF0000"/>
            </a:solidFill>
          </a:ln>
        </p:spPr>
        <p:txBody>
          <a:bodyPr vert="horz" wrap="square" lIns="91440" tIns="91440" rIns="91440" bIns="91440" rtlCol="0" anchor="ctr" anchorCtr="0">
            <a:noAutofit/>
          </a:bodyPr>
          <a:lstStyle/>
          <a:p>
            <a:pPr algn="ctr"/>
            <a:r>
              <a:rPr lang="en-US" sz="1100" kern="1200" dirty="0" smtClean="0">
                <a:solidFill>
                  <a:srgbClr val="FF0000"/>
                </a:solidFill>
                <a:latin typeface="+mn-lt"/>
                <a:ea typeface="+mn-ea"/>
                <a:cs typeface="+mn-cs"/>
              </a:rPr>
              <a:t>HORTONWORKS CONFIDENTIAL &amp; PROPRIETARY INFORMATION</a:t>
            </a:r>
            <a:endParaRPr lang="en-US" sz="1100" dirty="0">
              <a:solidFill>
                <a:srgbClr val="FF0000"/>
              </a:solidFill>
            </a:endParaRPr>
          </a:p>
        </p:txBody>
      </p:sp>
    </p:spTree>
    <p:extLst>
      <p:ext uri="{BB962C8B-B14F-4D97-AF65-F5344CB8AC3E}">
        <p14:creationId xmlns:p14="http://schemas.microsoft.com/office/powerpoint/2010/main" val="21846961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fidential Title only">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0"/>
            <a:ext cx="8229600"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3" name="TextBox 2"/>
          <p:cNvSpPr txBox="1"/>
          <p:nvPr userDrawn="1"/>
        </p:nvSpPr>
        <p:spPr>
          <a:xfrm>
            <a:off x="2839743" y="6398745"/>
            <a:ext cx="3459377" cy="246580"/>
          </a:xfrm>
          <a:prstGeom prst="rect">
            <a:avLst/>
          </a:prstGeom>
          <a:ln>
            <a:solidFill>
              <a:srgbClr val="FF0000"/>
            </a:solidFill>
          </a:ln>
        </p:spPr>
        <p:txBody>
          <a:bodyPr vert="horz" wrap="square" lIns="91440" tIns="91440" rIns="91440" bIns="91440" rtlCol="0" anchor="ctr" anchorCtr="0">
            <a:noAutofit/>
          </a:bodyPr>
          <a:lstStyle/>
          <a:p>
            <a:pPr algn="ctr"/>
            <a:r>
              <a:rPr lang="en-US" sz="1100" kern="1200" dirty="0" smtClean="0">
                <a:solidFill>
                  <a:srgbClr val="FF0000"/>
                </a:solidFill>
                <a:latin typeface="+mn-lt"/>
                <a:ea typeface="+mn-ea"/>
                <a:cs typeface="+mn-cs"/>
              </a:rPr>
              <a:t>HORTONWORKS CONFIDENTIAL &amp; PROPRIETARY INFORMATION</a:t>
            </a:r>
            <a:endParaRPr lang="en-US" sz="1100" dirty="0">
              <a:solidFill>
                <a:srgbClr val="FF0000"/>
              </a:solidFill>
            </a:endParaRPr>
          </a:p>
        </p:txBody>
      </p:sp>
    </p:spTree>
    <p:extLst>
      <p:ext uri="{BB962C8B-B14F-4D97-AF65-F5344CB8AC3E}">
        <p14:creationId xmlns:p14="http://schemas.microsoft.com/office/powerpoint/2010/main" val="34208272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2458"/>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42445515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828801"/>
            <a:ext cx="8229600" cy="43021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248400"/>
            <a:ext cx="1676400" cy="45720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781800" y="6248400"/>
            <a:ext cx="1905000" cy="457200"/>
          </a:xfrm>
          <a:prstGeom prst="rect">
            <a:avLst/>
          </a:prstGeom>
        </p:spPr>
        <p:txBody>
          <a:bodyPr/>
          <a:lstStyle>
            <a:lvl1pPr>
              <a:defRPr/>
            </a:lvl1pPr>
          </a:lstStyle>
          <a:p>
            <a:fld id="{3C9C79B2-5242-1947-A8CF-BC9279B7820F}" type="slidenum">
              <a:rPr lang="en-US"/>
              <a:pPr/>
              <a:t>‹#›</a:t>
            </a:fld>
            <a:endParaRPr lang="en-US"/>
          </a:p>
        </p:txBody>
      </p:sp>
    </p:spTree>
    <p:extLst>
      <p:ext uri="{BB962C8B-B14F-4D97-AF65-F5344CB8AC3E}">
        <p14:creationId xmlns:p14="http://schemas.microsoft.com/office/powerpoint/2010/main" val="3792218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Picture 5" descr="PPT_image5_16x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6214"/>
          </a:xfrm>
          <a:prstGeom prst="rect">
            <a:avLst/>
          </a:prstGeom>
        </p:spPr>
      </p:pic>
      <p:sp>
        <p:nvSpPr>
          <p:cNvPr id="4" name="Rectangle 3"/>
          <p:cNvSpPr/>
          <p:nvPr userDrawn="1"/>
        </p:nvSpPr>
        <p:spPr>
          <a:xfrm>
            <a:off x="0" y="0"/>
            <a:ext cx="9144000" cy="344486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630238" y="987425"/>
            <a:ext cx="184666" cy="369332"/>
          </a:xfrm>
          <a:prstGeom prst="rect">
            <a:avLst/>
          </a:prstGeom>
          <a:noFill/>
        </p:spPr>
        <p:txBody>
          <a:bodyPr wrap="none">
            <a:spAutoFit/>
          </a:bodyPr>
          <a:lstStyle/>
          <a:p>
            <a:pPr>
              <a:defRPr/>
            </a:pPr>
            <a:endParaRPr lang="en-US" dirty="0">
              <a:solidFill>
                <a:prstClr val="black"/>
              </a:solidFill>
              <a:latin typeface="Arial"/>
              <a:ea typeface="ヒラギノ角ゴ Pro W3" charset="-128"/>
              <a:cs typeface="ヒラギノ角ゴ Pro W3" charset="-128"/>
            </a:endParaRPr>
          </a:p>
        </p:txBody>
      </p:sp>
      <p:sp>
        <p:nvSpPr>
          <p:cNvPr id="2" name="Title 1"/>
          <p:cNvSpPr>
            <a:spLocks noGrp="1"/>
          </p:cNvSpPr>
          <p:nvPr>
            <p:ph type="ctrTitle" hasCustomPrompt="1"/>
          </p:nvPr>
        </p:nvSpPr>
        <p:spPr>
          <a:xfrm>
            <a:off x="426916" y="1817942"/>
            <a:ext cx="8431088" cy="1455836"/>
          </a:xfrm>
          <a:prstGeom prst="rect">
            <a:avLst/>
          </a:prstGeom>
        </p:spPr>
        <p:txBody>
          <a:bodyPr anchor="b" anchorCtr="0">
            <a:noAutofit/>
          </a:bodyPr>
          <a:lstStyle>
            <a:lvl1pPr marL="0" indent="0" algn="l" defTabSz="454025">
              <a:tabLst/>
              <a:defRPr sz="4400" baseline="0">
                <a:solidFill>
                  <a:schemeClr val="bg2"/>
                </a:solidFill>
                <a:latin typeface="Arial"/>
                <a:cs typeface="Arial"/>
              </a:defRPr>
            </a:lvl1pPr>
          </a:lstStyle>
          <a:p>
            <a:r>
              <a:rPr lang="en-US" dirty="0" smtClean="0"/>
              <a:t>Presentation Title Goes Here (maximum two lines)</a:t>
            </a:r>
            <a:endParaRPr lang="en-US" dirty="0"/>
          </a:p>
        </p:txBody>
      </p:sp>
      <p:sp>
        <p:nvSpPr>
          <p:cNvPr id="11" name="Text Placeholder 10"/>
          <p:cNvSpPr>
            <a:spLocks noGrp="1"/>
          </p:cNvSpPr>
          <p:nvPr>
            <p:ph type="body" sz="quarter" idx="10" hasCustomPrompt="1"/>
          </p:nvPr>
        </p:nvSpPr>
        <p:spPr>
          <a:xfrm>
            <a:off x="426917" y="6311551"/>
            <a:ext cx="3390723" cy="470780"/>
          </a:xfrm>
          <a:prstGeom prst="rect">
            <a:avLst/>
          </a:prstGeom>
        </p:spPr>
        <p:txBody>
          <a:bodyPr vert="horz"/>
          <a:lstStyle>
            <a:lvl1pPr algn="l">
              <a:buFont typeface="Arial"/>
              <a:buNone/>
              <a:defRPr sz="1800">
                <a:solidFill>
                  <a:schemeClr val="tx1"/>
                </a:solidFill>
              </a:defRPr>
            </a:lvl1pPr>
            <a:lvl2pPr marL="457200" indent="0">
              <a:buFontTx/>
              <a:buNone/>
              <a:defRPr sz="1200"/>
            </a:lvl2pPr>
            <a:lvl3pPr marL="914400" indent="0">
              <a:buFontTx/>
              <a:buNone/>
              <a:defRPr sz="1200"/>
            </a:lvl3pPr>
          </a:lstStyle>
          <a:p>
            <a:pPr lvl="0"/>
            <a:r>
              <a:rPr lang="en-US" dirty="0" smtClean="0"/>
              <a:t>Date Here</a:t>
            </a:r>
          </a:p>
        </p:txBody>
      </p:sp>
      <p:sp>
        <p:nvSpPr>
          <p:cNvPr id="3" name="Subtitle 2"/>
          <p:cNvSpPr>
            <a:spLocks noGrp="1"/>
          </p:cNvSpPr>
          <p:nvPr>
            <p:ph type="subTitle" idx="1" hasCustomPrompt="1"/>
          </p:nvPr>
        </p:nvSpPr>
        <p:spPr>
          <a:xfrm>
            <a:off x="5192890" y="3440073"/>
            <a:ext cx="3951111" cy="640270"/>
          </a:xfrm>
          <a:prstGeom prst="rect">
            <a:avLst/>
          </a:prstGeom>
          <a:solidFill>
            <a:schemeClr val="bg1">
              <a:alpha val="86000"/>
            </a:schemeClr>
          </a:solidFill>
        </p:spPr>
        <p:txBody>
          <a:bodyPr lIns="91440" anchor="ctr" anchorCtr="0">
            <a:noAutofit/>
          </a:bodyPr>
          <a:lstStyle>
            <a:lvl1pPr marL="109728" indent="0" algn="l">
              <a:buNone/>
              <a:defRPr sz="2000">
                <a:solidFill>
                  <a:schemeClr val="bg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Tagline or Speaker Name</a:t>
            </a:r>
            <a:endParaRPr lang="en-US" dirty="0"/>
          </a:p>
        </p:txBody>
      </p:sp>
    </p:spTree>
    <p:extLst>
      <p:ext uri="{BB962C8B-B14F-4D97-AF65-F5344CB8AC3E}">
        <p14:creationId xmlns:p14="http://schemas.microsoft.com/office/powerpoint/2010/main" val="6183632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Slide 1">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426916" y="1713730"/>
            <a:ext cx="8259884" cy="2260263"/>
          </a:xfrm>
          <a:prstGeom prst="rect">
            <a:avLst/>
          </a:prstGeom>
        </p:spPr>
        <p:txBody>
          <a:bodyPr anchor="b" anchorCtr="0">
            <a:noAutofit/>
          </a:bodyPr>
          <a:lstStyle>
            <a:lvl1pPr marL="0" indent="0" algn="l" defTabSz="454025">
              <a:tabLst/>
              <a:defRPr sz="4800" baseline="0">
                <a:solidFill>
                  <a:schemeClr val="bg2"/>
                </a:solidFill>
                <a:latin typeface="Arial"/>
                <a:cs typeface="Arial"/>
              </a:defRPr>
            </a:lvl1pPr>
          </a:lstStyle>
          <a:p>
            <a:r>
              <a:rPr lang="en-US" dirty="0" smtClean="0"/>
              <a:t>Section Divider Title Goes Here (maximum three lines)</a:t>
            </a:r>
            <a:endParaRPr lang="en-US" dirty="0"/>
          </a:p>
        </p:txBody>
      </p:sp>
      <p:sp>
        <p:nvSpPr>
          <p:cNvPr id="8" name="Subtitle 2"/>
          <p:cNvSpPr>
            <a:spLocks noGrp="1"/>
          </p:cNvSpPr>
          <p:nvPr>
            <p:ph type="subTitle" idx="1" hasCustomPrompt="1"/>
          </p:nvPr>
        </p:nvSpPr>
        <p:spPr>
          <a:xfrm>
            <a:off x="426916" y="4026907"/>
            <a:ext cx="8259884" cy="908289"/>
          </a:xfrm>
          <a:prstGeom prst="rect">
            <a:avLst/>
          </a:prstGeom>
        </p:spPr>
        <p:txBody>
          <a:bodyPr>
            <a:noAutofit/>
          </a:bodyPr>
          <a:lstStyle>
            <a:lvl1pPr marL="0" indent="0" algn="l">
              <a:buNone/>
              <a:defRPr sz="24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Optional Subhead or Speaker Name (maximum two lines)</a:t>
            </a:r>
            <a:endParaRPr lang="en-US" dirty="0"/>
          </a:p>
        </p:txBody>
      </p:sp>
      <p:pic>
        <p:nvPicPr>
          <p:cNvPr id="5" name="Picture 4" descr="Hor_White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4664" y="6090520"/>
            <a:ext cx="977391" cy="506663"/>
          </a:xfrm>
          <a:prstGeom prst="rect">
            <a:avLst/>
          </a:prstGeom>
        </p:spPr>
      </p:pic>
    </p:spTree>
    <p:extLst>
      <p:ext uri="{BB962C8B-B14F-4D97-AF65-F5344CB8AC3E}">
        <p14:creationId xmlns:p14="http://schemas.microsoft.com/office/powerpoint/2010/main" val="34475559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ansition Slide 2">
    <p:spTree>
      <p:nvGrpSpPr>
        <p:cNvPr id="1" name=""/>
        <p:cNvGrpSpPr/>
        <p:nvPr/>
      </p:nvGrpSpPr>
      <p:grpSpPr>
        <a:xfrm>
          <a:off x="0" y="0"/>
          <a:ext cx="0" cy="0"/>
          <a:chOff x="0" y="0"/>
          <a:chExt cx="0" cy="0"/>
        </a:xfrm>
      </p:grpSpPr>
      <p:pic>
        <p:nvPicPr>
          <p:cNvPr id="2" name="Picture 1" descr="PPT_image4_16x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6214"/>
          </a:xfrm>
          <a:prstGeom prst="rect">
            <a:avLst/>
          </a:prstGeom>
        </p:spPr>
      </p:pic>
      <p:sp>
        <p:nvSpPr>
          <p:cNvPr id="6" name="Rectangle 5"/>
          <p:cNvSpPr/>
          <p:nvPr userDrawn="1"/>
        </p:nvSpPr>
        <p:spPr>
          <a:xfrm>
            <a:off x="0" y="2"/>
            <a:ext cx="9144000" cy="3139453"/>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5714510"/>
            <a:ext cx="9144000" cy="114349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426916" y="949333"/>
            <a:ext cx="8259884" cy="1520343"/>
          </a:xfrm>
          <a:prstGeom prst="rect">
            <a:avLst/>
          </a:prstGeom>
        </p:spPr>
        <p:txBody>
          <a:bodyPr anchor="b" anchorCtr="0">
            <a:noAutofit/>
          </a:bodyPr>
          <a:lstStyle>
            <a:lvl1pPr marL="0" indent="0" algn="l" defTabSz="454025">
              <a:tabLst/>
              <a:defRPr sz="4800" baseline="0">
                <a:solidFill>
                  <a:schemeClr val="bg2"/>
                </a:solidFill>
                <a:latin typeface="Arial"/>
                <a:cs typeface="Arial"/>
              </a:defRPr>
            </a:lvl1pPr>
          </a:lstStyle>
          <a:p>
            <a:r>
              <a:rPr lang="en-US" dirty="0" smtClean="0"/>
              <a:t>Section Divider Title Goes Here (maximum two lines)</a:t>
            </a:r>
            <a:endParaRPr lang="en-US" dirty="0"/>
          </a:p>
        </p:txBody>
      </p:sp>
      <p:sp>
        <p:nvSpPr>
          <p:cNvPr id="8" name="Subtitle 2"/>
          <p:cNvSpPr>
            <a:spLocks noGrp="1"/>
          </p:cNvSpPr>
          <p:nvPr>
            <p:ph type="subTitle" idx="1" hasCustomPrompt="1"/>
          </p:nvPr>
        </p:nvSpPr>
        <p:spPr>
          <a:xfrm>
            <a:off x="426916" y="2522589"/>
            <a:ext cx="8259884" cy="640270"/>
          </a:xfrm>
          <a:prstGeom prst="rect">
            <a:avLst/>
          </a:prstGeom>
        </p:spPr>
        <p:txBody>
          <a:bodyPr>
            <a:noAutofit/>
          </a:bodyPr>
          <a:lstStyle>
            <a:lvl1pPr marL="0" indent="0" algn="l">
              <a:buNone/>
              <a:defRPr sz="2400" baseline="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Optional Subhead or Speaker Name (maximum one line)</a:t>
            </a:r>
            <a:endParaRPr lang="en-US" dirty="0"/>
          </a:p>
        </p:txBody>
      </p:sp>
      <p:pic>
        <p:nvPicPr>
          <p:cNvPr id="10" name="Picture 9" descr="Hor_White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44664" y="6090520"/>
            <a:ext cx="977391" cy="506663"/>
          </a:xfrm>
          <a:prstGeom prst="rect">
            <a:avLst/>
          </a:prstGeom>
        </p:spPr>
      </p:pic>
    </p:spTree>
    <p:extLst>
      <p:ext uri="{BB962C8B-B14F-4D97-AF65-F5344CB8AC3E}">
        <p14:creationId xmlns:p14="http://schemas.microsoft.com/office/powerpoint/2010/main" val="18369253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ransition Slide 3">
    <p:spTree>
      <p:nvGrpSpPr>
        <p:cNvPr id="1" name=""/>
        <p:cNvGrpSpPr/>
        <p:nvPr/>
      </p:nvGrpSpPr>
      <p:grpSpPr>
        <a:xfrm>
          <a:off x="0" y="0"/>
          <a:ext cx="0" cy="0"/>
          <a:chOff x="0" y="0"/>
          <a:chExt cx="0" cy="0"/>
        </a:xfrm>
      </p:grpSpPr>
      <p:sp>
        <p:nvSpPr>
          <p:cNvPr id="6" name="Rectangle 5"/>
          <p:cNvSpPr/>
          <p:nvPr userDrawn="1"/>
        </p:nvSpPr>
        <p:spPr>
          <a:xfrm>
            <a:off x="0" y="2"/>
            <a:ext cx="9144000" cy="39739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426916" y="1713729"/>
            <a:ext cx="8259884" cy="2260262"/>
          </a:xfrm>
          <a:prstGeom prst="rect">
            <a:avLst/>
          </a:prstGeom>
          <a:noFill/>
        </p:spPr>
        <p:txBody>
          <a:bodyPr wrap="square" bIns="137160" anchor="b" anchorCtr="0">
            <a:noAutofit/>
          </a:bodyPr>
          <a:lstStyle>
            <a:lvl1pPr marL="0" indent="0" algn="l" defTabSz="454025">
              <a:spcAft>
                <a:spcPts val="0"/>
              </a:spcAft>
              <a:tabLst/>
              <a:defRPr sz="4800" baseline="0">
                <a:solidFill>
                  <a:schemeClr val="bg2"/>
                </a:solidFill>
                <a:latin typeface="Arial"/>
                <a:cs typeface="Arial"/>
              </a:defRPr>
            </a:lvl1pPr>
          </a:lstStyle>
          <a:p>
            <a:r>
              <a:rPr lang="en-US" dirty="0" smtClean="0"/>
              <a:t>Section Divider Title Goes Here (maximum three lines)</a:t>
            </a:r>
            <a:endParaRPr lang="en-US" dirty="0"/>
          </a:p>
        </p:txBody>
      </p:sp>
      <p:sp>
        <p:nvSpPr>
          <p:cNvPr id="8" name="Subtitle 2"/>
          <p:cNvSpPr>
            <a:spLocks noGrp="1"/>
          </p:cNvSpPr>
          <p:nvPr>
            <p:ph type="subTitle" idx="1" hasCustomPrompt="1"/>
          </p:nvPr>
        </p:nvSpPr>
        <p:spPr>
          <a:xfrm>
            <a:off x="426916" y="4056297"/>
            <a:ext cx="8259884" cy="961601"/>
          </a:xfrm>
          <a:prstGeom prst="rect">
            <a:avLst/>
          </a:prstGeom>
        </p:spPr>
        <p:txBody>
          <a:bodyPr>
            <a:noAutofit/>
          </a:bodyPr>
          <a:lstStyle>
            <a:lvl1pPr marL="0" indent="0" algn="l">
              <a:buNone/>
              <a:defRPr sz="2800" baseline="0">
                <a:solidFill>
                  <a:srgbClr val="818A8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Optional Subhead or Speaker Name (maximum two lines)</a:t>
            </a:r>
            <a:endParaRPr lang="en-US" dirty="0"/>
          </a:p>
        </p:txBody>
      </p:sp>
    </p:spTree>
    <p:extLst>
      <p:ext uri="{BB962C8B-B14F-4D97-AF65-F5344CB8AC3E}">
        <p14:creationId xmlns:p14="http://schemas.microsoft.com/office/powerpoint/2010/main" val="11889287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457200" y="0"/>
            <a:ext cx="8229600"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16" name="Text Placeholder 15"/>
          <p:cNvSpPr>
            <a:spLocks noGrp="1"/>
          </p:cNvSpPr>
          <p:nvPr>
            <p:ph type="body" sz="quarter" idx="11" hasCustomPrompt="1"/>
          </p:nvPr>
        </p:nvSpPr>
        <p:spPr>
          <a:xfrm>
            <a:off x="457200" y="1106435"/>
            <a:ext cx="8229600" cy="4954588"/>
          </a:xfrm>
          <a:prstGeom prst="rect">
            <a:avLst/>
          </a:prstGeom>
        </p:spPr>
        <p:txBody>
          <a:bodyPr vert="horz"/>
          <a:lstStyle>
            <a:lvl1pPr marL="0" indent="0">
              <a:spcBef>
                <a:spcPts val="1376"/>
              </a:spcBef>
              <a:buClr>
                <a:srgbClr val="69BE28"/>
              </a:buClr>
              <a:buFont typeface="Wingdings" charset="2"/>
              <a:buNone/>
              <a:defRPr sz="2400" b="1" i="0" baseline="0">
                <a:latin typeface="Arial"/>
                <a:cs typeface="Arial"/>
              </a:defRPr>
            </a:lvl1pPr>
            <a:lvl2pPr marL="0" indent="0" defTabSz="58738">
              <a:spcBef>
                <a:spcPts val="776"/>
              </a:spcBef>
              <a:buFont typeface="Lucida Grande"/>
              <a:buNone/>
              <a:tabLst/>
              <a:defRPr sz="2000">
                <a:solidFill>
                  <a:srgbClr val="1E1E1E"/>
                </a:solidFill>
              </a:defRPr>
            </a:lvl2pPr>
            <a:lvl3pPr marL="166688" indent="-166688" defTabSz="282575">
              <a:spcBef>
                <a:spcPts val="776"/>
              </a:spcBef>
              <a:spcAft>
                <a:spcPts val="0"/>
              </a:spcAft>
              <a:buClr>
                <a:schemeClr val="accent1"/>
              </a:buClr>
              <a:buFont typeface="Arial"/>
              <a:buChar char="•"/>
              <a:tabLst/>
              <a:defRPr sz="1800">
                <a:solidFill>
                  <a:srgbClr val="1E1E1E"/>
                </a:solidFill>
              </a:defRPr>
            </a:lvl3pPr>
            <a:lvl4pPr marL="396875" indent="-171450" defTabSz="282575">
              <a:spcBef>
                <a:spcPts val="776"/>
              </a:spcBef>
              <a:spcAft>
                <a:spcPts val="0"/>
              </a:spcAft>
              <a:defRPr sz="1600">
                <a:solidFill>
                  <a:srgbClr val="1E1E1E"/>
                </a:solidFill>
              </a:defRPr>
            </a:lvl4pPr>
            <a:lvl5pPr marL="627063" indent="-176213" defTabSz="282575">
              <a:spcBef>
                <a:spcPts val="776"/>
              </a:spcBef>
              <a:spcAft>
                <a:spcPts val="0"/>
              </a:spcAft>
              <a:buFont typeface="Lucida Grande"/>
              <a:buChar char="-"/>
              <a:defRPr sz="14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Tree>
    <p:extLst>
      <p:ext uri="{BB962C8B-B14F-4D97-AF65-F5344CB8AC3E}">
        <p14:creationId xmlns:p14="http://schemas.microsoft.com/office/powerpoint/2010/main" val="33356773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457200" y="0"/>
            <a:ext cx="8229600"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9" name="Text Placeholder 15"/>
          <p:cNvSpPr>
            <a:spLocks noGrp="1"/>
          </p:cNvSpPr>
          <p:nvPr>
            <p:ph type="body" sz="quarter" idx="11" hasCustomPrompt="1"/>
          </p:nvPr>
        </p:nvSpPr>
        <p:spPr>
          <a:xfrm>
            <a:off x="457200" y="1106435"/>
            <a:ext cx="3911600" cy="4954588"/>
          </a:xfrm>
          <a:prstGeom prst="rect">
            <a:avLst/>
          </a:prstGeom>
        </p:spPr>
        <p:txBody>
          <a:bodyPr vert="horz"/>
          <a:lstStyle>
            <a:lvl1pPr marL="0" indent="0">
              <a:spcBef>
                <a:spcPts val="1232"/>
              </a:spcBef>
              <a:buClr>
                <a:srgbClr val="69BE28"/>
              </a:buClr>
              <a:buFont typeface="Wingdings" charset="2"/>
              <a:buNone/>
              <a:defRPr sz="2400" b="1" i="0">
                <a:latin typeface="Arial"/>
                <a:cs typeface="Arial"/>
              </a:defRPr>
            </a:lvl1pPr>
            <a:lvl2pPr marL="0" indent="0">
              <a:spcBef>
                <a:spcPts val="776"/>
              </a:spcBef>
              <a:spcAft>
                <a:spcPts val="0"/>
              </a:spcAft>
              <a:buFont typeface="Lucida Grande"/>
              <a:buNone/>
              <a:defRPr sz="2000">
                <a:solidFill>
                  <a:srgbClr val="1E1E1E"/>
                </a:solidFill>
              </a:defRPr>
            </a:lvl2pPr>
            <a:lvl3pPr marL="166688" indent="-166688">
              <a:spcBef>
                <a:spcPts val="776"/>
              </a:spcBef>
              <a:spcAft>
                <a:spcPts val="0"/>
              </a:spcAft>
              <a:buClr>
                <a:schemeClr val="accent1"/>
              </a:buClr>
              <a:buFont typeface="Arial"/>
              <a:buChar char="•"/>
              <a:defRPr sz="1800">
                <a:solidFill>
                  <a:srgbClr val="1E1E1E"/>
                </a:solidFill>
              </a:defRPr>
            </a:lvl3pPr>
            <a:lvl4pPr marL="395288" indent="-160338" defTabSz="-168275">
              <a:spcBef>
                <a:spcPts val="776"/>
              </a:spcBef>
              <a:spcAft>
                <a:spcPts val="0"/>
              </a:spcAft>
              <a:defRPr sz="1600" baseline="0">
                <a:solidFill>
                  <a:srgbClr val="1E1E1E"/>
                </a:solidFill>
              </a:defRPr>
            </a:lvl4pPr>
            <a:lvl5pPr marL="631825" indent="-176213">
              <a:spcBef>
                <a:spcPts val="776"/>
              </a:spcBef>
              <a:spcAft>
                <a:spcPts val="0"/>
              </a:spcAft>
              <a:buFont typeface="Lucida Grande"/>
              <a:buChar char="-"/>
              <a:tabLst/>
              <a:defRPr sz="14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
        <p:nvSpPr>
          <p:cNvPr id="10" name="Text Placeholder 15"/>
          <p:cNvSpPr>
            <a:spLocks noGrp="1"/>
          </p:cNvSpPr>
          <p:nvPr>
            <p:ph type="body" sz="quarter" idx="14" hasCustomPrompt="1"/>
          </p:nvPr>
        </p:nvSpPr>
        <p:spPr>
          <a:xfrm>
            <a:off x="4773785" y="1103260"/>
            <a:ext cx="3911600" cy="4954588"/>
          </a:xfrm>
          <a:prstGeom prst="rect">
            <a:avLst/>
          </a:prstGeom>
        </p:spPr>
        <p:txBody>
          <a:bodyPr vert="horz"/>
          <a:lstStyle>
            <a:lvl1pPr marL="0" indent="0">
              <a:spcBef>
                <a:spcPts val="1232"/>
              </a:spcBef>
              <a:buClr>
                <a:srgbClr val="69BE28"/>
              </a:buClr>
              <a:buFont typeface="Wingdings" charset="2"/>
              <a:buNone/>
              <a:defRPr sz="2400" b="1" i="0">
                <a:latin typeface="Arial"/>
                <a:cs typeface="Arial"/>
              </a:defRPr>
            </a:lvl1pPr>
            <a:lvl2pPr marL="0" indent="0">
              <a:spcBef>
                <a:spcPts val="776"/>
              </a:spcBef>
              <a:spcAft>
                <a:spcPts val="0"/>
              </a:spcAft>
              <a:buFont typeface="Lucida Grande"/>
              <a:buNone/>
              <a:defRPr sz="2000">
                <a:solidFill>
                  <a:srgbClr val="1E1E1E"/>
                </a:solidFill>
              </a:defRPr>
            </a:lvl2pPr>
            <a:lvl3pPr marL="166688" indent="-166688">
              <a:spcBef>
                <a:spcPts val="776"/>
              </a:spcBef>
              <a:spcAft>
                <a:spcPts val="0"/>
              </a:spcAft>
              <a:buClr>
                <a:schemeClr val="accent1"/>
              </a:buClr>
              <a:buFont typeface="Arial"/>
              <a:buChar char="•"/>
              <a:tabLst/>
              <a:defRPr sz="1800">
                <a:solidFill>
                  <a:srgbClr val="1E1E1E"/>
                </a:solidFill>
              </a:defRPr>
            </a:lvl3pPr>
            <a:lvl4pPr marL="392113" indent="-171450">
              <a:spcBef>
                <a:spcPts val="776"/>
              </a:spcBef>
              <a:spcAft>
                <a:spcPts val="0"/>
              </a:spcAft>
              <a:defRPr sz="1600">
                <a:solidFill>
                  <a:srgbClr val="1E1E1E"/>
                </a:solidFill>
              </a:defRPr>
            </a:lvl4pPr>
            <a:lvl5pPr marL="631825" indent="-176213">
              <a:spcBef>
                <a:spcPts val="776"/>
              </a:spcBef>
              <a:spcAft>
                <a:spcPts val="0"/>
              </a:spcAft>
              <a:buFont typeface="Lucida Grande"/>
              <a:buChar char="-"/>
              <a:tabLst/>
              <a:defRPr sz="14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Tree>
    <p:extLst>
      <p:ext uri="{BB962C8B-B14F-4D97-AF65-F5344CB8AC3E}">
        <p14:creationId xmlns:p14="http://schemas.microsoft.com/office/powerpoint/2010/main" val="22935247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457200" y="0"/>
            <a:ext cx="8229600"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
        <p:nvSpPr>
          <p:cNvPr id="9" name="Text Placeholder 15"/>
          <p:cNvSpPr>
            <a:spLocks noGrp="1"/>
          </p:cNvSpPr>
          <p:nvPr>
            <p:ph type="body" sz="quarter" idx="11" hasCustomPrompt="1"/>
          </p:nvPr>
        </p:nvSpPr>
        <p:spPr>
          <a:xfrm>
            <a:off x="457200" y="1106435"/>
            <a:ext cx="2635386" cy="4954588"/>
          </a:xfrm>
          <a:prstGeom prst="rect">
            <a:avLst/>
          </a:prstGeom>
        </p:spPr>
        <p:txBody>
          <a:bodyPr vert="horz"/>
          <a:lstStyle>
            <a:lvl1pPr marL="0" indent="0">
              <a:spcBef>
                <a:spcPts val="632"/>
              </a:spcBef>
              <a:buClr>
                <a:srgbClr val="69BE28"/>
              </a:buClr>
              <a:buFont typeface="Wingdings" charset="2"/>
              <a:buNone/>
              <a:defRPr sz="2200" b="1" i="0">
                <a:latin typeface="Arial"/>
                <a:cs typeface="Arial"/>
              </a:defRPr>
            </a:lvl1pPr>
            <a:lvl2pPr marL="0" indent="0">
              <a:spcBef>
                <a:spcPts val="632"/>
              </a:spcBef>
              <a:spcAft>
                <a:spcPts val="0"/>
              </a:spcAft>
              <a:buFont typeface="Lucida Grande"/>
              <a:buNone/>
              <a:defRPr sz="1800">
                <a:solidFill>
                  <a:srgbClr val="1E1E1E"/>
                </a:solidFill>
              </a:defRPr>
            </a:lvl2pPr>
            <a:lvl3pPr marL="166688" indent="-166688">
              <a:spcBef>
                <a:spcPts val="632"/>
              </a:spcBef>
              <a:spcAft>
                <a:spcPts val="0"/>
              </a:spcAft>
              <a:buClr>
                <a:schemeClr val="accent1"/>
              </a:buClr>
              <a:buFont typeface="Arial"/>
              <a:buChar char="•"/>
              <a:tabLst/>
              <a:defRPr sz="1600">
                <a:solidFill>
                  <a:srgbClr val="1E1E1E"/>
                </a:solidFill>
              </a:defRPr>
            </a:lvl3pPr>
            <a:lvl4pPr marL="395288" marR="0" indent="-160338" algn="l" defTabSz="401638" rtl="0" eaLnBrk="1" fontAlgn="base" latinLnBrk="0" hangingPunct="1">
              <a:lnSpc>
                <a:spcPct val="100000"/>
              </a:lnSpc>
              <a:spcBef>
                <a:spcPts val="632"/>
              </a:spcBef>
              <a:spcAft>
                <a:spcPts val="0"/>
              </a:spcAft>
              <a:buClrTx/>
              <a:buSzTx/>
              <a:buFont typeface="Arial" charset="0"/>
              <a:buChar char="–"/>
              <a:tabLst/>
              <a:defRPr sz="1400">
                <a:solidFill>
                  <a:srgbClr val="1E1E1E"/>
                </a:solidFill>
              </a:defRPr>
            </a:lvl4pPr>
            <a:lvl5pPr marL="566738" indent="-171450">
              <a:spcBef>
                <a:spcPts val="632"/>
              </a:spcBef>
              <a:spcAft>
                <a:spcPts val="0"/>
              </a:spcAft>
              <a:buFont typeface="Lucida Grande"/>
              <a:buChar char="-"/>
              <a:tabLst/>
              <a:defRPr sz="1200">
                <a:solidFill>
                  <a:srgbClr val="1E1E1E"/>
                </a:solidFill>
              </a:defRPr>
            </a:lvl5pPr>
          </a:lstStyle>
          <a:p>
            <a:pPr lvl="0"/>
            <a:r>
              <a:rPr lang="en-US" dirty="0" smtClean="0"/>
              <a:t>Subhead Goes Here – 22pt</a:t>
            </a:r>
          </a:p>
          <a:p>
            <a:pPr lvl="1"/>
            <a:r>
              <a:rPr lang="en-US" dirty="0" smtClean="0"/>
              <a:t>Subtopics Go Here – 18pt</a:t>
            </a:r>
          </a:p>
          <a:p>
            <a:pPr lvl="2"/>
            <a:r>
              <a:rPr lang="en-US" dirty="0" smtClean="0"/>
              <a:t>Bulleted Subtopics Go Here – 16pt</a:t>
            </a:r>
          </a:p>
          <a:p>
            <a:pPr lvl="3"/>
            <a:r>
              <a:rPr lang="en-US" dirty="0" smtClean="0"/>
              <a:t>Only use this level if necessary</a:t>
            </a:r>
          </a:p>
          <a:p>
            <a:pPr lvl="4"/>
            <a:r>
              <a:rPr lang="en-US" dirty="0" smtClean="0"/>
              <a:t>You should never have to use this level</a:t>
            </a:r>
            <a:endParaRPr lang="en-US" dirty="0"/>
          </a:p>
        </p:txBody>
      </p:sp>
      <p:sp>
        <p:nvSpPr>
          <p:cNvPr id="6" name="Text Placeholder 15"/>
          <p:cNvSpPr>
            <a:spLocks noGrp="1"/>
          </p:cNvSpPr>
          <p:nvPr>
            <p:ph type="body" sz="quarter" idx="12" hasCustomPrompt="1"/>
          </p:nvPr>
        </p:nvSpPr>
        <p:spPr>
          <a:xfrm>
            <a:off x="3260065" y="1106435"/>
            <a:ext cx="2635386" cy="4954588"/>
          </a:xfrm>
          <a:prstGeom prst="rect">
            <a:avLst/>
          </a:prstGeom>
        </p:spPr>
        <p:txBody>
          <a:bodyPr vert="horz"/>
          <a:lstStyle>
            <a:lvl1pPr marL="0" indent="0">
              <a:spcBef>
                <a:spcPts val="632"/>
              </a:spcBef>
              <a:buClr>
                <a:srgbClr val="69BE28"/>
              </a:buClr>
              <a:buFont typeface="Wingdings" charset="2"/>
              <a:buNone/>
              <a:defRPr sz="2200" b="1" i="0">
                <a:latin typeface="Arial"/>
                <a:cs typeface="Arial"/>
              </a:defRPr>
            </a:lvl1pPr>
            <a:lvl2pPr marL="0" indent="0">
              <a:spcBef>
                <a:spcPts val="632"/>
              </a:spcBef>
              <a:spcAft>
                <a:spcPts val="0"/>
              </a:spcAft>
              <a:buFont typeface="Lucida Grande"/>
              <a:buNone/>
              <a:defRPr sz="1800">
                <a:solidFill>
                  <a:srgbClr val="1E1E1E"/>
                </a:solidFill>
              </a:defRPr>
            </a:lvl2pPr>
            <a:lvl3pPr marL="166688" indent="-166688">
              <a:spcBef>
                <a:spcPts val="632"/>
              </a:spcBef>
              <a:spcAft>
                <a:spcPts val="0"/>
              </a:spcAft>
              <a:buClr>
                <a:schemeClr val="accent1"/>
              </a:buClr>
              <a:buFont typeface="Arial"/>
              <a:buChar char="•"/>
              <a:tabLst/>
              <a:defRPr sz="1600">
                <a:solidFill>
                  <a:srgbClr val="1E1E1E"/>
                </a:solidFill>
              </a:defRPr>
            </a:lvl3pPr>
            <a:lvl4pPr marL="395288" marR="0" indent="-160338" algn="l" defTabSz="401638" rtl="0" eaLnBrk="1" fontAlgn="base" latinLnBrk="0" hangingPunct="1">
              <a:lnSpc>
                <a:spcPct val="100000"/>
              </a:lnSpc>
              <a:spcBef>
                <a:spcPts val="632"/>
              </a:spcBef>
              <a:spcAft>
                <a:spcPts val="0"/>
              </a:spcAft>
              <a:buClrTx/>
              <a:buSzTx/>
              <a:buFont typeface="Arial" charset="0"/>
              <a:buChar char="–"/>
              <a:tabLst/>
              <a:defRPr sz="1400">
                <a:solidFill>
                  <a:srgbClr val="1E1E1E"/>
                </a:solidFill>
              </a:defRPr>
            </a:lvl4pPr>
            <a:lvl5pPr marL="566738" indent="-171450">
              <a:spcBef>
                <a:spcPts val="632"/>
              </a:spcBef>
              <a:spcAft>
                <a:spcPts val="0"/>
              </a:spcAft>
              <a:buFont typeface="Lucida Grande"/>
              <a:buChar char="-"/>
              <a:tabLst/>
              <a:defRPr sz="1200">
                <a:solidFill>
                  <a:srgbClr val="1E1E1E"/>
                </a:solidFill>
              </a:defRPr>
            </a:lvl5pPr>
          </a:lstStyle>
          <a:p>
            <a:pPr lvl="0"/>
            <a:r>
              <a:rPr lang="en-US" dirty="0" smtClean="0"/>
              <a:t>Subhead Goes Here – 22pt</a:t>
            </a:r>
          </a:p>
          <a:p>
            <a:pPr lvl="1"/>
            <a:r>
              <a:rPr lang="en-US" dirty="0" smtClean="0"/>
              <a:t>Subtopics Go Here – 18pt</a:t>
            </a:r>
          </a:p>
          <a:p>
            <a:pPr lvl="2"/>
            <a:r>
              <a:rPr lang="en-US" dirty="0" smtClean="0"/>
              <a:t>Bulleted Subtopics Go Here – 16pt</a:t>
            </a:r>
          </a:p>
          <a:p>
            <a:pPr lvl="3"/>
            <a:r>
              <a:rPr lang="en-US" dirty="0" smtClean="0"/>
              <a:t>Only use this level if necessary</a:t>
            </a:r>
          </a:p>
          <a:p>
            <a:pPr lvl="4"/>
            <a:r>
              <a:rPr lang="en-US" dirty="0" smtClean="0"/>
              <a:t>You should never have to use this level</a:t>
            </a:r>
            <a:endParaRPr lang="en-US" dirty="0"/>
          </a:p>
        </p:txBody>
      </p:sp>
      <p:sp>
        <p:nvSpPr>
          <p:cNvPr id="7" name="Text Placeholder 15"/>
          <p:cNvSpPr>
            <a:spLocks noGrp="1"/>
          </p:cNvSpPr>
          <p:nvPr>
            <p:ph type="body" sz="quarter" idx="13" hasCustomPrompt="1"/>
          </p:nvPr>
        </p:nvSpPr>
        <p:spPr>
          <a:xfrm>
            <a:off x="6051415" y="1106435"/>
            <a:ext cx="2635386" cy="4954588"/>
          </a:xfrm>
          <a:prstGeom prst="rect">
            <a:avLst/>
          </a:prstGeom>
        </p:spPr>
        <p:txBody>
          <a:bodyPr vert="horz"/>
          <a:lstStyle>
            <a:lvl1pPr marL="0" indent="0">
              <a:spcBef>
                <a:spcPts val="632"/>
              </a:spcBef>
              <a:buClr>
                <a:srgbClr val="69BE28"/>
              </a:buClr>
              <a:buFont typeface="Wingdings" charset="2"/>
              <a:buNone/>
              <a:defRPr sz="2200" b="1" i="0">
                <a:latin typeface="Arial"/>
                <a:cs typeface="Arial"/>
              </a:defRPr>
            </a:lvl1pPr>
            <a:lvl2pPr marL="0" indent="0">
              <a:spcBef>
                <a:spcPts val="632"/>
              </a:spcBef>
              <a:spcAft>
                <a:spcPts val="0"/>
              </a:spcAft>
              <a:buFont typeface="Lucida Grande"/>
              <a:buNone/>
              <a:defRPr sz="1800">
                <a:solidFill>
                  <a:srgbClr val="1E1E1E"/>
                </a:solidFill>
              </a:defRPr>
            </a:lvl2pPr>
            <a:lvl3pPr marL="166688" indent="-166688">
              <a:spcBef>
                <a:spcPts val="632"/>
              </a:spcBef>
              <a:spcAft>
                <a:spcPts val="0"/>
              </a:spcAft>
              <a:buClr>
                <a:schemeClr val="accent1"/>
              </a:buClr>
              <a:buFont typeface="Arial"/>
              <a:buChar char="•"/>
              <a:tabLst/>
              <a:defRPr sz="1600">
                <a:solidFill>
                  <a:srgbClr val="1E1E1E"/>
                </a:solidFill>
              </a:defRPr>
            </a:lvl3pPr>
            <a:lvl4pPr marL="395288" marR="0" indent="-160338" algn="l" defTabSz="401638" rtl="0" eaLnBrk="1" fontAlgn="base" latinLnBrk="0" hangingPunct="1">
              <a:lnSpc>
                <a:spcPct val="100000"/>
              </a:lnSpc>
              <a:spcBef>
                <a:spcPts val="632"/>
              </a:spcBef>
              <a:spcAft>
                <a:spcPts val="0"/>
              </a:spcAft>
              <a:buClrTx/>
              <a:buSzTx/>
              <a:buFont typeface="Arial" charset="0"/>
              <a:buChar char="–"/>
              <a:tabLst/>
              <a:defRPr sz="1400">
                <a:solidFill>
                  <a:srgbClr val="1E1E1E"/>
                </a:solidFill>
              </a:defRPr>
            </a:lvl4pPr>
            <a:lvl5pPr marL="566738" indent="-171450">
              <a:spcBef>
                <a:spcPts val="632"/>
              </a:spcBef>
              <a:spcAft>
                <a:spcPts val="0"/>
              </a:spcAft>
              <a:buFont typeface="Lucida Grande"/>
              <a:buChar char="-"/>
              <a:tabLst/>
              <a:defRPr sz="1200">
                <a:solidFill>
                  <a:srgbClr val="1E1E1E"/>
                </a:solidFill>
              </a:defRPr>
            </a:lvl5pPr>
          </a:lstStyle>
          <a:p>
            <a:pPr lvl="0"/>
            <a:r>
              <a:rPr lang="en-US" dirty="0" smtClean="0"/>
              <a:t>Subhead Goes Here – 22pt</a:t>
            </a:r>
          </a:p>
          <a:p>
            <a:pPr lvl="1"/>
            <a:r>
              <a:rPr lang="en-US" dirty="0" smtClean="0"/>
              <a:t>Subtopics Go Here – 18pt</a:t>
            </a:r>
          </a:p>
          <a:p>
            <a:pPr lvl="2"/>
            <a:r>
              <a:rPr lang="en-US" dirty="0" smtClean="0"/>
              <a:t>Bulleted Subtopics Go Here – 16pt</a:t>
            </a:r>
          </a:p>
          <a:p>
            <a:pPr lvl="3"/>
            <a:r>
              <a:rPr lang="en-US" dirty="0" smtClean="0"/>
              <a:t>Only use this level if necessary</a:t>
            </a:r>
          </a:p>
          <a:p>
            <a:pPr lvl="4"/>
            <a:r>
              <a:rPr lang="en-US" dirty="0" smtClean="0"/>
              <a:t>You should never have to use this level</a:t>
            </a:r>
            <a:endParaRPr lang="en-US" dirty="0"/>
          </a:p>
        </p:txBody>
      </p:sp>
    </p:spTree>
    <p:extLst>
      <p:ext uri="{BB962C8B-B14F-4D97-AF65-F5344CB8AC3E}">
        <p14:creationId xmlns:p14="http://schemas.microsoft.com/office/powerpoint/2010/main" val="42547932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0"/>
            <a:ext cx="8229600" cy="1016000"/>
          </a:xfrm>
          <a:prstGeom prst="rect">
            <a:avLst/>
          </a:prstGeom>
        </p:spPr>
        <p:txBody>
          <a:bodyPr vert="horz" lIns="91440" tIns="45720" rIns="91440" bIns="45720" rtlCol="0" anchor="ctr">
            <a:noAutofit/>
          </a:bodyPr>
          <a:lstStyle>
            <a:lvl1pPr>
              <a:defRPr>
                <a:latin typeface="Arial"/>
                <a:cs typeface="Arial"/>
              </a:defRPr>
            </a:lvl1pPr>
          </a:lstStyle>
          <a:p>
            <a:r>
              <a:rPr lang="en-US" dirty="0" smtClean="0"/>
              <a:t>Headline Goes Here (maximum one line)</a:t>
            </a:r>
            <a:endParaRPr lang="en-US" dirty="0"/>
          </a:p>
        </p:txBody>
      </p:sp>
    </p:spTree>
    <p:extLst>
      <p:ext uri="{BB962C8B-B14F-4D97-AF65-F5344CB8AC3E}">
        <p14:creationId xmlns:p14="http://schemas.microsoft.com/office/powerpoint/2010/main" val="1145446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jpeg"/><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cstate="email">
            <a:alphaModFix amt="0"/>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0" y="0"/>
            <a:ext cx="365760" cy="10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19875" y="6476473"/>
            <a:ext cx="721460" cy="228600"/>
          </a:xfrm>
          <a:prstGeom prst="rect">
            <a:avLst/>
          </a:prstGeom>
          <a:noFill/>
        </p:spPr>
        <p:txBody>
          <a:bodyPr wrap="square" lIns="0" tIns="0" rIns="0" bIns="0" rtlCol="0">
            <a:noAutofit/>
          </a:bodyPr>
          <a:lstStyle/>
          <a:p>
            <a:pPr algn="l">
              <a:lnSpc>
                <a:spcPct val="90000"/>
              </a:lnSpc>
            </a:pPr>
            <a:r>
              <a:rPr lang="en-US" sz="900" b="1" spc="-70" dirty="0" smtClean="0">
                <a:solidFill>
                  <a:schemeClr val="accent4"/>
                </a:solidFill>
                <a:latin typeface="+mn-lt"/>
              </a:rPr>
              <a:t>Page </a:t>
            </a:r>
            <a:fld id="{9484F7A5-6A8F-8446-A111-2677E1911D97}" type="slidenum">
              <a:rPr lang="en-US" sz="900" b="1" spc="-70" smtClean="0">
                <a:solidFill>
                  <a:schemeClr val="accent4"/>
                </a:solidFill>
                <a:latin typeface="+mn-lt"/>
              </a:rPr>
              <a:pPr algn="l">
                <a:lnSpc>
                  <a:spcPct val="90000"/>
                </a:lnSpc>
              </a:pPr>
              <a:t>‹#›</a:t>
            </a:fld>
            <a:endParaRPr lang="en-US" sz="900" b="1" spc="-70" dirty="0" smtClean="0">
              <a:solidFill>
                <a:schemeClr val="accent4"/>
              </a:solidFill>
              <a:latin typeface="+mn-lt"/>
            </a:endParaRPr>
          </a:p>
        </p:txBody>
      </p:sp>
      <p:pic>
        <p:nvPicPr>
          <p:cNvPr id="4" name="Picture 3" descr="Hor_RGBLogo.png"/>
          <p:cNvPicPr>
            <a:picLocks/>
          </p:cNvPicPr>
          <p:nvPr userDrawn="1"/>
        </p:nvPicPr>
        <p:blipFill>
          <a:blip r:embed="rId19">
            <a:extLst>
              <a:ext uri="{28A0092B-C50C-407E-A947-70E740481C1C}">
                <a14:useLocalDpi xmlns:a14="http://schemas.microsoft.com/office/drawing/2010/main" val="0"/>
              </a:ext>
            </a:extLst>
          </a:blip>
          <a:stretch>
            <a:fillRect/>
          </a:stretch>
        </p:blipFill>
        <p:spPr>
          <a:xfrm>
            <a:off x="7697650" y="6232092"/>
            <a:ext cx="1298448" cy="488762"/>
          </a:xfrm>
          <a:prstGeom prst="rect">
            <a:avLst/>
          </a:prstGeom>
        </p:spPr>
      </p:pic>
    </p:spTree>
    <p:extLst>
      <p:ext uri="{BB962C8B-B14F-4D97-AF65-F5344CB8AC3E}">
        <p14:creationId xmlns:p14="http://schemas.microsoft.com/office/powerpoint/2010/main" val="670858384"/>
      </p:ext>
    </p:extLst>
  </p:cSld>
  <p:clrMap bg1="lt1" tx1="dk1" bg2="lt2" tx2="dk2" accent1="accent1" accent2="accent2" accent3="accent3" accent4="accent4" accent5="accent5" accent6="accent6" hlink="hlink" folHlink="folHlink"/>
  <p:sldLayoutIdLst>
    <p:sldLayoutId id="2147483661" r:id="rId1"/>
    <p:sldLayoutId id="2147483674" r:id="rId2"/>
    <p:sldLayoutId id="2147483669" r:id="rId3"/>
    <p:sldLayoutId id="2147483675" r:id="rId4"/>
    <p:sldLayoutId id="2147483676" r:id="rId5"/>
    <p:sldLayoutId id="2147483671" r:id="rId6"/>
    <p:sldLayoutId id="2147483672" r:id="rId7"/>
    <p:sldLayoutId id="2147483673" r:id="rId8"/>
    <p:sldLayoutId id="2147483667" r:id="rId9"/>
    <p:sldLayoutId id="2147483677" r:id="rId10"/>
    <p:sldLayoutId id="2147483684" r:id="rId11"/>
    <p:sldLayoutId id="2147483678" r:id="rId12"/>
    <p:sldLayoutId id="2147483679" r:id="rId13"/>
    <p:sldLayoutId id="2147483680" r:id="rId14"/>
    <p:sldLayoutId id="2147483683" r:id="rId15"/>
    <p:sldLayoutId id="2147483685" r:id="rId16"/>
  </p:sldLayoutIdLst>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hf hdr="0" ftr="0" dt="0"/>
  <p:txStyles>
    <p:titleStyle>
      <a:lvl1pPr algn="l" defTabSz="457200" rtl="0" eaLnBrk="1" fontAlgn="base" hangingPunct="1">
        <a:spcBef>
          <a:spcPct val="0"/>
        </a:spcBef>
        <a:spcAft>
          <a:spcPct val="0"/>
        </a:spcAft>
        <a:defRPr sz="3600" kern="1200">
          <a:solidFill>
            <a:schemeClr val="tx1"/>
          </a:solidFill>
          <a:latin typeface="+mj-lt"/>
          <a:ea typeface="ヒラギノ角ゴ Pro W3" charset="-128"/>
          <a:cs typeface="ヒラギノ角ゴ Pro W3" charset="-128"/>
        </a:defRPr>
      </a:lvl1pPr>
      <a:lvl2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2pPr>
      <a:lvl3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3pPr>
      <a:lvl4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4pPr>
      <a:lvl5pPr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5pPr>
      <a:lvl6pPr marL="4572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6pPr>
      <a:lvl7pPr marL="9144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7pPr>
      <a:lvl8pPr marL="13716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8pPr>
      <a:lvl9pPr marL="1828800" algn="l" defTabSz="457200" rtl="0" eaLnBrk="1" fontAlgn="base" hangingPunct="1">
        <a:spcBef>
          <a:spcPct val="0"/>
        </a:spcBef>
        <a:spcAft>
          <a:spcPct val="0"/>
        </a:spcAft>
        <a:defRPr sz="3600">
          <a:solidFill>
            <a:schemeClr val="tx1"/>
          </a:solidFill>
          <a:latin typeface="Arial" charset="0"/>
          <a:ea typeface="ヒラギノ角ゴ Pro W3" charset="-128"/>
          <a:cs typeface="ヒラギノ角ゴ Pro W3"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ヒラギノ角ゴ Pro W3" charset="-128"/>
          <a:cs typeface="ヒラギノ角ゴ Pro W3"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ヒラギノ角ゴ Pro W3" charset="-128"/>
          <a:cs typeface="ヒラギノ角ゴ Pro W3" charset="-128"/>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chart" Target="../charts/chart1.xml"/><Relationship Id="rId3" Type="http://schemas.openxmlformats.org/officeDocument/2006/relationships/chart" Target="../charts/char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github.com/kawaa/Beetest.gi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9.png"/><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1.png"/><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Applying Testing Techniques to Hadoop Development</a:t>
            </a:r>
            <a:endParaRPr lang="en-US" dirty="0"/>
          </a:p>
        </p:txBody>
      </p:sp>
      <p:sp>
        <p:nvSpPr>
          <p:cNvPr id="4" name="Subtitle 3"/>
          <p:cNvSpPr>
            <a:spLocks noGrp="1"/>
          </p:cNvSpPr>
          <p:nvPr>
            <p:ph type="subTitle" idx="1"/>
          </p:nvPr>
        </p:nvSpPr>
        <p:spPr/>
        <p:txBody>
          <a:bodyPr/>
          <a:lstStyle/>
          <a:p>
            <a:r>
              <a:rPr lang="en-US" sz="1800" i="1" dirty="0" smtClean="0"/>
              <a:t>Mark Johnson</a:t>
            </a:r>
          </a:p>
          <a:p>
            <a:r>
              <a:rPr lang="en-US" sz="1800" i="1" dirty="0" err="1" smtClean="0"/>
              <a:t>markfjohnson@gmail.com</a:t>
            </a:r>
            <a:endParaRPr lang="en-US" sz="1800" i="1" dirty="0"/>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98277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pPr algn="ctr"/>
            <a:r>
              <a:rPr lang="en-US" sz="3600" dirty="0" smtClean="0"/>
              <a:t>YES!</a:t>
            </a:r>
          </a:p>
          <a:p>
            <a:pPr algn="ctr"/>
            <a:endParaRPr lang="en-US" sz="3600" dirty="0"/>
          </a:p>
          <a:p>
            <a:pPr algn="ctr"/>
            <a:r>
              <a:rPr lang="en-US" sz="3600" dirty="0"/>
              <a:t>1</a:t>
            </a:r>
            <a:r>
              <a:rPr lang="en-US" sz="3600" dirty="0" smtClean="0"/>
              <a:t>% of the financial transactions on Wall Street is a lot of money!</a:t>
            </a:r>
          </a:p>
          <a:p>
            <a:pPr algn="ctr"/>
            <a:endParaRPr lang="en-US" sz="3600" dirty="0"/>
          </a:p>
          <a:p>
            <a:pPr algn="ctr"/>
            <a:r>
              <a:rPr lang="en-US" sz="3600" dirty="0" smtClean="0"/>
              <a:t>Big Data can amplify small problems!</a:t>
            </a:r>
            <a:endParaRPr lang="en-US" sz="3600" dirty="0"/>
          </a:p>
        </p:txBody>
      </p:sp>
    </p:spTree>
    <p:extLst>
      <p:ext uri="{BB962C8B-B14F-4D97-AF65-F5344CB8AC3E}">
        <p14:creationId xmlns:p14="http://schemas.microsoft.com/office/powerpoint/2010/main" val="11853367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 Speed of Light</a:t>
            </a:r>
            <a:endParaRPr lang="en-US" dirty="0"/>
          </a:p>
        </p:txBody>
      </p:sp>
      <p:pic>
        <p:nvPicPr>
          <p:cNvPr id="4" name="Picture 3"/>
          <p:cNvPicPr>
            <a:picLocks noChangeAspect="1"/>
          </p:cNvPicPr>
          <p:nvPr/>
        </p:nvPicPr>
        <p:blipFill>
          <a:blip r:embed="rId3"/>
          <a:stretch>
            <a:fillRect/>
          </a:stretch>
        </p:blipFill>
        <p:spPr>
          <a:xfrm>
            <a:off x="609600" y="1193800"/>
            <a:ext cx="7924800" cy="3220313"/>
          </a:xfrm>
          <a:prstGeom prst="rect">
            <a:avLst/>
          </a:prstGeom>
        </p:spPr>
      </p:pic>
    </p:spTree>
    <p:extLst>
      <p:ext uri="{BB962C8B-B14F-4D97-AF65-F5344CB8AC3E}">
        <p14:creationId xmlns:p14="http://schemas.microsoft.com/office/powerpoint/2010/main" val="2183699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 Data Permutations</a:t>
            </a:r>
            <a:endParaRPr lang="en-US" dirty="0"/>
          </a:p>
        </p:txBody>
      </p:sp>
      <p:sp>
        <p:nvSpPr>
          <p:cNvPr id="3" name="Text Placeholder 2"/>
          <p:cNvSpPr>
            <a:spLocks noGrp="1"/>
          </p:cNvSpPr>
          <p:nvPr>
            <p:ph type="body" sz="quarter" idx="11"/>
          </p:nvPr>
        </p:nvSpPr>
        <p:spPr>
          <a:xfrm>
            <a:off x="1646500" y="5379458"/>
            <a:ext cx="8229600" cy="4954588"/>
          </a:xfrm>
        </p:spPr>
        <p:txBody>
          <a:bodyPr/>
          <a:lstStyle/>
          <a:p>
            <a:endParaRPr lang="en-US" dirty="0"/>
          </a:p>
        </p:txBody>
      </p:sp>
      <p:pic>
        <p:nvPicPr>
          <p:cNvPr id="4" name="Picture 3"/>
          <p:cNvPicPr>
            <a:picLocks noChangeAspect="1"/>
          </p:cNvPicPr>
          <p:nvPr/>
        </p:nvPicPr>
        <p:blipFill>
          <a:blip r:embed="rId3"/>
          <a:stretch>
            <a:fillRect/>
          </a:stretch>
        </p:blipFill>
        <p:spPr>
          <a:xfrm>
            <a:off x="1203033" y="1015878"/>
            <a:ext cx="7058544" cy="5842122"/>
          </a:xfrm>
          <a:prstGeom prst="rect">
            <a:avLst/>
          </a:prstGeom>
        </p:spPr>
      </p:pic>
    </p:spTree>
    <p:extLst>
      <p:ext uri="{BB962C8B-B14F-4D97-AF65-F5344CB8AC3E}">
        <p14:creationId xmlns:p14="http://schemas.microsoft.com/office/powerpoint/2010/main" val="33013667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9913" y="1088410"/>
            <a:ext cx="7120615" cy="5769589"/>
          </a:xfrm>
          <a:prstGeom prst="rect">
            <a:avLst/>
          </a:prstGeom>
        </p:spPr>
      </p:pic>
      <p:sp>
        <p:nvSpPr>
          <p:cNvPr id="2" name="Title 1"/>
          <p:cNvSpPr>
            <a:spLocks noGrp="1"/>
          </p:cNvSpPr>
          <p:nvPr>
            <p:ph type="title"/>
          </p:nvPr>
        </p:nvSpPr>
        <p:spPr/>
        <p:txBody>
          <a:bodyPr/>
          <a:lstStyle/>
          <a:p>
            <a:r>
              <a:rPr lang="en-US" dirty="0" smtClean="0"/>
              <a:t>Problem #3: Processing distributed across multiple nodes</a:t>
            </a:r>
            <a:endParaRPr lang="en-US" dirty="0"/>
          </a:p>
        </p:txBody>
      </p:sp>
      <p:sp>
        <p:nvSpPr>
          <p:cNvPr id="3" name="Text Placeholder 2"/>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0981379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57200" y="1106435"/>
            <a:ext cx="8229600" cy="2461136"/>
          </a:xfrm>
        </p:spPr>
        <p:txBody>
          <a:bodyPr/>
          <a:lstStyle/>
          <a:p>
            <a:pPr algn="ctr"/>
            <a:r>
              <a:rPr lang="en-US" sz="5400" dirty="0" smtClean="0"/>
              <a:t>How are you currently preventing BUGS?</a:t>
            </a:r>
            <a:endParaRPr lang="en-US" sz="5400" dirty="0"/>
          </a:p>
        </p:txBody>
      </p:sp>
    </p:spTree>
    <p:extLst>
      <p:ext uri="{BB962C8B-B14F-4D97-AF65-F5344CB8AC3E}">
        <p14:creationId xmlns:p14="http://schemas.microsoft.com/office/powerpoint/2010/main" val="31403671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Consequences</a:t>
            </a:r>
            <a:endParaRPr lang="en-US" dirty="0"/>
          </a:p>
        </p:txBody>
      </p:sp>
      <p:sp>
        <p:nvSpPr>
          <p:cNvPr id="3" name="Text Placeholder 2"/>
          <p:cNvSpPr>
            <a:spLocks noGrp="1"/>
          </p:cNvSpPr>
          <p:nvPr>
            <p:ph type="body" sz="quarter" idx="11"/>
          </p:nvPr>
        </p:nvSpPr>
        <p:spPr>
          <a:xfrm>
            <a:off x="745832" y="1551993"/>
            <a:ext cx="7719235" cy="3843889"/>
          </a:xfrm>
        </p:spPr>
        <p:txBody>
          <a:bodyPr/>
          <a:lstStyle/>
          <a:p>
            <a:pPr algn="ctr"/>
            <a:r>
              <a:rPr lang="en-US" sz="4000" dirty="0" smtClean="0"/>
              <a:t>The Longer you wait to find and fix a problem the more time it will take to fix it!</a:t>
            </a:r>
          </a:p>
          <a:p>
            <a:pPr algn="ctr"/>
            <a:endParaRPr lang="en-US" sz="4000" dirty="0"/>
          </a:p>
        </p:txBody>
      </p:sp>
      <p:pic>
        <p:nvPicPr>
          <p:cNvPr id="4" name="Picture 3"/>
          <p:cNvPicPr>
            <a:picLocks noChangeAspect="1"/>
          </p:cNvPicPr>
          <p:nvPr/>
        </p:nvPicPr>
        <p:blipFill>
          <a:blip r:embed="rId2"/>
          <a:stretch>
            <a:fillRect/>
          </a:stretch>
        </p:blipFill>
        <p:spPr>
          <a:xfrm>
            <a:off x="4374203" y="4585993"/>
            <a:ext cx="1201913" cy="1619778"/>
          </a:xfrm>
          <a:prstGeom prst="rect">
            <a:avLst/>
          </a:prstGeom>
        </p:spPr>
      </p:pic>
    </p:spTree>
    <p:extLst>
      <p:ext uri="{BB962C8B-B14F-4D97-AF65-F5344CB8AC3E}">
        <p14:creationId xmlns:p14="http://schemas.microsoft.com/office/powerpoint/2010/main" val="7475098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23862" y="2939661"/>
            <a:ext cx="2481532" cy="2612226"/>
          </a:xfrm>
          <a:prstGeom prst="rect">
            <a:avLst/>
          </a:prstGeom>
        </p:spPr>
      </p:pic>
      <p:sp>
        <p:nvSpPr>
          <p:cNvPr id="3" name="Text Placeholder 2"/>
          <p:cNvSpPr>
            <a:spLocks noGrp="1"/>
          </p:cNvSpPr>
          <p:nvPr>
            <p:ph type="body" sz="quarter" idx="11"/>
          </p:nvPr>
        </p:nvSpPr>
        <p:spPr>
          <a:xfrm>
            <a:off x="457200" y="2114224"/>
            <a:ext cx="8229600" cy="1171167"/>
          </a:xfrm>
        </p:spPr>
        <p:txBody>
          <a:bodyPr/>
          <a:lstStyle/>
          <a:p>
            <a:pPr algn="ctr"/>
            <a:r>
              <a:rPr lang="en-US" sz="4800" dirty="0" smtClean="0"/>
              <a:t>Verify “DONE”</a:t>
            </a:r>
            <a:endParaRPr lang="en-US" sz="4800" dirty="0"/>
          </a:p>
        </p:txBody>
      </p:sp>
    </p:spTree>
    <p:extLst>
      <p:ext uri="{BB962C8B-B14F-4D97-AF65-F5344CB8AC3E}">
        <p14:creationId xmlns:p14="http://schemas.microsoft.com/office/powerpoint/2010/main" val="11077245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57200" y="1106435"/>
            <a:ext cx="8117782" cy="1070388"/>
          </a:xfrm>
        </p:spPr>
        <p:txBody>
          <a:bodyPr/>
          <a:lstStyle/>
          <a:p>
            <a:pPr algn="ctr"/>
            <a:r>
              <a:rPr lang="en-US" sz="4400" dirty="0" smtClean="0"/>
              <a:t>What 4 things do we need to Verify?</a:t>
            </a:r>
            <a:endParaRPr lang="en-US" sz="4400" dirty="0"/>
          </a:p>
        </p:txBody>
      </p:sp>
    </p:spTree>
    <p:extLst>
      <p:ext uri="{BB962C8B-B14F-4D97-AF65-F5344CB8AC3E}">
        <p14:creationId xmlns:p14="http://schemas.microsoft.com/office/powerpoint/2010/main" val="18467582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pPr marL="457200" indent="-457200">
              <a:buAutoNum type="arabicPeriod"/>
            </a:pPr>
            <a:r>
              <a:rPr lang="en-US" sz="4800" dirty="0" smtClean="0"/>
              <a:t>Does it run?</a:t>
            </a:r>
          </a:p>
          <a:p>
            <a:pPr marL="457200" indent="-457200">
              <a:buAutoNum type="arabicPeriod"/>
            </a:pPr>
            <a:endParaRPr lang="en-US" sz="4800" dirty="0"/>
          </a:p>
          <a:p>
            <a:pPr marL="457200" indent="-457200">
              <a:buAutoNum type="arabicPeriod"/>
            </a:pPr>
            <a:endParaRPr lang="en-US" sz="4800" dirty="0"/>
          </a:p>
        </p:txBody>
      </p:sp>
    </p:spTree>
    <p:extLst>
      <p:ext uri="{BB962C8B-B14F-4D97-AF65-F5344CB8AC3E}">
        <p14:creationId xmlns:p14="http://schemas.microsoft.com/office/powerpoint/2010/main" val="6182730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sz="4800" dirty="0" smtClean="0"/>
              <a:t>2.) Functional Correctness to Requirements</a:t>
            </a:r>
          </a:p>
          <a:p>
            <a:pPr marL="342900" indent="-342900">
              <a:buFont typeface="Arial"/>
              <a:buChar char="•"/>
            </a:pPr>
            <a:r>
              <a:rPr lang="en-US" dirty="0" smtClean="0"/>
              <a:t>Data Filters</a:t>
            </a:r>
          </a:p>
          <a:p>
            <a:pPr marL="342900" indent="-342900">
              <a:buFont typeface="Arial"/>
              <a:buChar char="•"/>
            </a:pPr>
            <a:r>
              <a:rPr lang="en-US" dirty="0" smtClean="0"/>
              <a:t>Loops and branches</a:t>
            </a:r>
          </a:p>
          <a:p>
            <a:pPr marL="342900" indent="-342900">
              <a:buFont typeface="Arial"/>
              <a:buChar char="•"/>
            </a:pPr>
            <a:r>
              <a:rPr lang="en-US" dirty="0" smtClean="0"/>
              <a:t>Calculations</a:t>
            </a:r>
          </a:p>
          <a:p>
            <a:pPr marL="342900" indent="-342900">
              <a:buFont typeface="Arial"/>
              <a:buChar char="•"/>
            </a:pPr>
            <a:r>
              <a:rPr lang="en-US" dirty="0" smtClean="0"/>
              <a:t>Output</a:t>
            </a:r>
            <a:endParaRPr lang="en-US" dirty="0"/>
          </a:p>
        </p:txBody>
      </p:sp>
    </p:spTree>
    <p:extLst>
      <p:ext uri="{BB962C8B-B14F-4D97-AF65-F5344CB8AC3E}">
        <p14:creationId xmlns:p14="http://schemas.microsoft.com/office/powerpoint/2010/main" val="3317650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Am I?</a:t>
            </a:r>
            <a:endParaRPr lang="en-US" dirty="0"/>
          </a:p>
        </p:txBody>
      </p:sp>
      <p:sp>
        <p:nvSpPr>
          <p:cNvPr id="3" name="Text Placeholder 2"/>
          <p:cNvSpPr>
            <a:spLocks noGrp="1"/>
          </p:cNvSpPr>
          <p:nvPr>
            <p:ph type="body" sz="quarter" idx="11"/>
          </p:nvPr>
        </p:nvSpPr>
        <p:spPr>
          <a:xfrm>
            <a:off x="457200" y="3010542"/>
            <a:ext cx="8229600" cy="2665586"/>
          </a:xfrm>
        </p:spPr>
        <p:txBody>
          <a:bodyPr/>
          <a:lstStyle/>
          <a:p>
            <a:pPr marL="342900" indent="-342900">
              <a:buFont typeface="Arial"/>
              <a:buChar char="•"/>
            </a:pPr>
            <a:r>
              <a:rPr lang="en-US" dirty="0" smtClean="0"/>
              <a:t>Too many years of programming experience</a:t>
            </a:r>
          </a:p>
          <a:p>
            <a:pPr marL="342900" indent="-342900">
              <a:buFont typeface="Arial"/>
              <a:buChar char="•"/>
            </a:pPr>
            <a:r>
              <a:rPr lang="en-US" dirty="0" smtClean="0"/>
              <a:t>Created lots of bugs in my career…but hate for them to be found by others</a:t>
            </a:r>
          </a:p>
          <a:p>
            <a:pPr marL="739775" lvl="3" indent="-342900"/>
            <a:endParaRPr lang="en-US" dirty="0"/>
          </a:p>
        </p:txBody>
      </p:sp>
      <p:sp>
        <p:nvSpPr>
          <p:cNvPr id="4" name="TextBox 3"/>
          <p:cNvSpPr txBox="1"/>
          <p:nvPr/>
        </p:nvSpPr>
        <p:spPr>
          <a:xfrm>
            <a:off x="2147841" y="1223033"/>
            <a:ext cx="4844400" cy="878075"/>
          </a:xfrm>
          <a:prstGeom prst="rect">
            <a:avLst/>
          </a:prstGeom>
        </p:spPr>
        <p:txBody>
          <a:bodyPr vert="horz" wrap="square" lIns="91440" tIns="91440" rIns="91440" bIns="91440" rtlCol="0">
            <a:noAutofit/>
          </a:bodyPr>
          <a:lstStyle/>
          <a:p>
            <a:pPr algn="ctr"/>
            <a:r>
              <a:rPr lang="en-US" sz="2800" b="1" dirty="0" smtClean="0"/>
              <a:t>Mark Johnson</a:t>
            </a:r>
          </a:p>
          <a:p>
            <a:pPr algn="ctr"/>
            <a:r>
              <a:rPr lang="en-US" sz="2800" dirty="0" smtClean="0"/>
              <a:t>Regional Director Services - Hortonworks</a:t>
            </a:r>
            <a:endParaRPr lang="en-US" sz="2800" dirty="0"/>
          </a:p>
        </p:txBody>
      </p:sp>
    </p:spTree>
    <p:extLst>
      <p:ext uri="{BB962C8B-B14F-4D97-AF65-F5344CB8AC3E}">
        <p14:creationId xmlns:p14="http://schemas.microsoft.com/office/powerpoint/2010/main" val="21596120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sz="4800" dirty="0" smtClean="0"/>
              <a:t>3. Resources Correctly Referenced</a:t>
            </a:r>
          </a:p>
          <a:p>
            <a:endParaRPr lang="en-US" dirty="0"/>
          </a:p>
          <a:p>
            <a:pPr marL="342900" indent="-342900">
              <a:buFont typeface="Arial"/>
              <a:buChar char="•"/>
            </a:pPr>
            <a:r>
              <a:rPr lang="en-US" dirty="0" smtClean="0"/>
              <a:t>Missing files</a:t>
            </a:r>
          </a:p>
          <a:p>
            <a:pPr marL="342900" indent="-342900">
              <a:buFont typeface="Arial"/>
              <a:buChar char="•"/>
            </a:pPr>
            <a:r>
              <a:rPr lang="en-US" dirty="0" smtClean="0"/>
              <a:t>Bad file names</a:t>
            </a:r>
          </a:p>
          <a:p>
            <a:pPr marL="342900" indent="-342900">
              <a:buFont typeface="Arial"/>
              <a:buChar char="•"/>
            </a:pPr>
            <a:r>
              <a:rPr lang="en-US" dirty="0" smtClean="0"/>
              <a:t>Etc.</a:t>
            </a:r>
            <a:endParaRPr lang="en-US" dirty="0"/>
          </a:p>
        </p:txBody>
      </p:sp>
    </p:spTree>
    <p:extLst>
      <p:ext uri="{BB962C8B-B14F-4D97-AF65-F5344CB8AC3E}">
        <p14:creationId xmlns:p14="http://schemas.microsoft.com/office/powerpoint/2010/main" val="39950522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sz="4800" dirty="0" smtClean="0"/>
              <a:t>4. Exceptions and errors properly handled</a:t>
            </a:r>
          </a:p>
          <a:p>
            <a:pPr marL="342900" indent="-342900">
              <a:buFont typeface="Arial"/>
              <a:buChar char="•"/>
            </a:pPr>
            <a:r>
              <a:rPr lang="en-US" dirty="0" smtClean="0"/>
              <a:t>System left in a safe state</a:t>
            </a:r>
          </a:p>
          <a:p>
            <a:pPr marL="342900" indent="-342900">
              <a:buFont typeface="Arial"/>
              <a:buChar char="•"/>
            </a:pPr>
            <a:r>
              <a:rPr lang="en-US" dirty="0" smtClean="0"/>
              <a:t>User / </a:t>
            </a:r>
            <a:r>
              <a:rPr lang="en-US" dirty="0" err="1" smtClean="0"/>
              <a:t>SysAdmin</a:t>
            </a:r>
            <a:r>
              <a:rPr lang="en-US" dirty="0" smtClean="0"/>
              <a:t> informed of the </a:t>
            </a:r>
            <a:r>
              <a:rPr lang="en-US" dirty="0" smtClean="0"/>
              <a:t>failure</a:t>
            </a:r>
            <a:endParaRPr lang="en-US" dirty="0" smtClean="0"/>
          </a:p>
          <a:p>
            <a:pPr marL="342900" indent="-342900">
              <a:buFont typeface="Arial"/>
              <a:buChar char="•"/>
            </a:pPr>
            <a:r>
              <a:rPr lang="en-US" dirty="0" err="1" smtClean="0"/>
              <a:t>Idempotency</a:t>
            </a:r>
            <a:endParaRPr lang="en-US" dirty="0"/>
          </a:p>
        </p:txBody>
      </p:sp>
    </p:spTree>
    <p:extLst>
      <p:ext uri="{BB962C8B-B14F-4D97-AF65-F5344CB8AC3E}">
        <p14:creationId xmlns:p14="http://schemas.microsoft.com/office/powerpoint/2010/main" val="14960429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Materiality Rule</a:t>
            </a:r>
            <a:endParaRPr lang="en-US" dirty="0"/>
          </a:p>
        </p:txBody>
      </p:sp>
      <p:sp>
        <p:nvSpPr>
          <p:cNvPr id="3" name="Text Placeholder 2"/>
          <p:cNvSpPr>
            <a:spLocks noGrp="1"/>
          </p:cNvSpPr>
          <p:nvPr>
            <p:ph type="body" sz="quarter" idx="11"/>
          </p:nvPr>
        </p:nvSpPr>
        <p:spPr/>
        <p:txBody>
          <a:bodyPr/>
          <a:lstStyle/>
          <a:p>
            <a:r>
              <a:rPr lang="en-US" dirty="0" smtClean="0"/>
              <a:t>Materiality Rule</a:t>
            </a:r>
            <a:r>
              <a:rPr lang="en-US" b="0" dirty="0" smtClean="0"/>
              <a:t>: Start with High value tests (easy to test </a:t>
            </a:r>
            <a:r>
              <a:rPr lang="en-US" b="0" dirty="0" smtClean="0"/>
              <a:t>AND valued </a:t>
            </a:r>
            <a:r>
              <a:rPr lang="en-US" b="0" dirty="0" smtClean="0"/>
              <a:t>by business)</a:t>
            </a:r>
          </a:p>
          <a:p>
            <a:r>
              <a:rPr lang="en-US" dirty="0" smtClean="0"/>
              <a:t>Light &amp; Fast : </a:t>
            </a:r>
            <a:r>
              <a:rPr lang="en-US" b="0" dirty="0" smtClean="0"/>
              <a:t>Don’t create an overly heavy test process</a:t>
            </a:r>
          </a:p>
          <a:p>
            <a:r>
              <a:rPr lang="en-US" dirty="0" smtClean="0"/>
              <a:t>Positive Tests:</a:t>
            </a:r>
          </a:p>
          <a:p>
            <a:pPr marL="342900" indent="-342900">
              <a:buFont typeface="Arial"/>
              <a:buChar char="•"/>
            </a:pPr>
            <a:r>
              <a:rPr lang="en-US" b="0" dirty="0" smtClean="0"/>
              <a:t>Tests should contain one general data condition</a:t>
            </a:r>
          </a:p>
          <a:p>
            <a:pPr marL="342900" indent="-342900">
              <a:buFont typeface="Arial"/>
              <a:buChar char="•"/>
            </a:pPr>
            <a:r>
              <a:rPr lang="en-US" b="0" dirty="0" smtClean="0"/>
              <a:t>Individual tests only for those determined by specific data conditions</a:t>
            </a:r>
          </a:p>
          <a:p>
            <a:pPr marL="342900" indent="-342900">
              <a:buFont typeface="Arial"/>
              <a:buChar char="•"/>
            </a:pPr>
            <a:endParaRPr lang="en-US" dirty="0"/>
          </a:p>
          <a:p>
            <a:r>
              <a:rPr lang="en-US" dirty="0" smtClean="0"/>
              <a:t>Negative Tests:</a:t>
            </a:r>
          </a:p>
          <a:p>
            <a:pPr marL="342900" indent="-342900">
              <a:buFont typeface="Arial"/>
              <a:buChar char="•"/>
            </a:pPr>
            <a:r>
              <a:rPr lang="en-US" b="0" dirty="0" smtClean="0"/>
              <a:t>Data not present</a:t>
            </a:r>
            <a:endParaRPr lang="en-US" b="0" dirty="0"/>
          </a:p>
        </p:txBody>
      </p:sp>
    </p:spTree>
    <p:extLst>
      <p:ext uri="{BB962C8B-B14F-4D97-AF65-F5344CB8AC3E}">
        <p14:creationId xmlns:p14="http://schemas.microsoft.com/office/powerpoint/2010/main" val="16979767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hart 3"/>
          <p:cNvGraphicFramePr>
            <a:graphicFrameLocks/>
          </p:cNvGraphicFramePr>
          <p:nvPr>
            <p:extLst>
              <p:ext uri="{D42A27DB-BD31-4B8C-83A1-F6EECF244321}">
                <p14:modId xmlns:p14="http://schemas.microsoft.com/office/powerpoint/2010/main" val="1237611141"/>
              </p:ext>
            </p:extLst>
          </p:nvPr>
        </p:nvGraphicFramePr>
        <p:xfrm>
          <a:off x="457200" y="1370592"/>
          <a:ext cx="8229600" cy="46962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ext uri="{D42A27DB-BD31-4B8C-83A1-F6EECF244321}">
                <p14:modId xmlns:p14="http://schemas.microsoft.com/office/powerpoint/2010/main" val="1999645481"/>
              </p:ext>
            </p:extLst>
          </p:nvPr>
        </p:nvGraphicFramePr>
        <p:xfrm>
          <a:off x="1903005" y="1916310"/>
          <a:ext cx="6400800" cy="41505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929545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Sampling Problems</a:t>
            </a:r>
            <a:endParaRPr lang="en-US" dirty="0"/>
          </a:p>
        </p:txBody>
      </p:sp>
      <p:sp>
        <p:nvSpPr>
          <p:cNvPr id="3" name="Text Placeholder 2"/>
          <p:cNvSpPr>
            <a:spLocks noGrp="1"/>
          </p:cNvSpPr>
          <p:nvPr>
            <p:ph type="body" sz="quarter" idx="11"/>
          </p:nvPr>
        </p:nvSpPr>
        <p:spPr/>
        <p:txBody>
          <a:bodyPr/>
          <a:lstStyle/>
          <a:p>
            <a:pPr marL="342900" indent="-342900">
              <a:buFont typeface="Arial"/>
              <a:buChar char="•"/>
            </a:pPr>
            <a:r>
              <a:rPr lang="en-US" dirty="0"/>
              <a:t>Sample error </a:t>
            </a:r>
            <a:r>
              <a:rPr lang="en-US" b="0" dirty="0"/>
              <a:t>reflects the risk that, </a:t>
            </a:r>
            <a:r>
              <a:rPr lang="en-US" b="0" u="sng" dirty="0"/>
              <a:t>purely by chance</a:t>
            </a:r>
            <a:r>
              <a:rPr lang="en-US" b="0" dirty="0"/>
              <a:t>, a randomly chosen sample of opinions does not reflect the true views of the population. The “margin of error” reported in opinion polls reflects this risk and the larger the sample, the smaller the margin of </a:t>
            </a:r>
            <a:r>
              <a:rPr lang="en-US" b="0" dirty="0" smtClean="0"/>
              <a:t>error</a:t>
            </a:r>
          </a:p>
          <a:p>
            <a:pPr marL="342900" indent="-342900">
              <a:buFont typeface="Arial"/>
              <a:buChar char="•"/>
            </a:pPr>
            <a:r>
              <a:rPr lang="en-US" dirty="0"/>
              <a:t>sampling bias</a:t>
            </a:r>
            <a:r>
              <a:rPr lang="en-US" b="0" dirty="0"/>
              <a:t> is a </a:t>
            </a:r>
            <a:r>
              <a:rPr lang="en-US" b="0" dirty="0" smtClean="0"/>
              <a:t>bias in which a </a:t>
            </a:r>
            <a:r>
              <a:rPr lang="en-US" b="0" u="sng" dirty="0" smtClean="0"/>
              <a:t>sample is collected in such a way </a:t>
            </a:r>
            <a:r>
              <a:rPr lang="en-US" b="0" dirty="0" smtClean="0"/>
              <a:t>that some members of the intended population are less likely to be included than others. (</a:t>
            </a:r>
            <a:r>
              <a:rPr lang="en-US" b="0" dirty="0" err="1" smtClean="0"/>
              <a:t>wikipedia</a:t>
            </a:r>
            <a:r>
              <a:rPr lang="en-US" b="0" dirty="0" smtClean="0"/>
              <a:t>)</a:t>
            </a:r>
          </a:p>
        </p:txBody>
      </p:sp>
    </p:spTree>
    <p:extLst>
      <p:ext uri="{BB962C8B-B14F-4D97-AF65-F5344CB8AC3E}">
        <p14:creationId xmlns:p14="http://schemas.microsoft.com/office/powerpoint/2010/main" val="16103899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SAMPLE</a:t>
            </a:r>
            <a:endParaRPr lang="en-US" dirty="0"/>
          </a:p>
        </p:txBody>
      </p:sp>
      <p:pic>
        <p:nvPicPr>
          <p:cNvPr id="6" name="Picture 5"/>
          <p:cNvPicPr>
            <a:picLocks noChangeAspect="1"/>
          </p:cNvPicPr>
          <p:nvPr/>
        </p:nvPicPr>
        <p:blipFill>
          <a:blip r:embed="rId3"/>
          <a:stretch>
            <a:fillRect/>
          </a:stretch>
        </p:blipFill>
        <p:spPr>
          <a:xfrm>
            <a:off x="148068" y="1730824"/>
            <a:ext cx="8633589" cy="2301556"/>
          </a:xfrm>
          <a:prstGeom prst="rect">
            <a:avLst/>
          </a:prstGeom>
        </p:spPr>
      </p:pic>
    </p:spTree>
    <p:extLst>
      <p:ext uri="{BB962C8B-B14F-4D97-AF65-F5344CB8AC3E}">
        <p14:creationId xmlns:p14="http://schemas.microsoft.com/office/powerpoint/2010/main" val="26623185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Manual Sampling</a:t>
            </a:r>
            <a:endParaRPr lang="en-US" dirty="0"/>
          </a:p>
        </p:txBody>
      </p:sp>
      <p:sp>
        <p:nvSpPr>
          <p:cNvPr id="3" name="Text Placeholder 2"/>
          <p:cNvSpPr>
            <a:spLocks noGrp="1"/>
          </p:cNvSpPr>
          <p:nvPr>
            <p:ph type="body" sz="quarter" idx="11"/>
          </p:nvPr>
        </p:nvSpPr>
        <p:spPr/>
        <p:txBody>
          <a:bodyPr/>
          <a:lstStyle/>
          <a:p>
            <a:pPr marL="342900" indent="-342900">
              <a:buFont typeface="Arial"/>
              <a:buChar char="•"/>
            </a:pPr>
            <a:r>
              <a:rPr lang="en-US" dirty="0" smtClean="0"/>
              <a:t>Build the sample dataset based on your program’s logic.</a:t>
            </a:r>
          </a:p>
          <a:p>
            <a:pPr marL="342900" indent="-342900">
              <a:buFont typeface="Arial"/>
              <a:buChar char="•"/>
            </a:pPr>
            <a:r>
              <a:rPr lang="en-US" dirty="0" smtClean="0"/>
              <a:t>Does not need to be more than a few rows for each test.</a:t>
            </a:r>
          </a:p>
          <a:p>
            <a:pPr marL="342900" indent="-342900">
              <a:buFont typeface="Arial"/>
              <a:buChar char="•"/>
            </a:pPr>
            <a:r>
              <a:rPr lang="en-US" dirty="0" smtClean="0"/>
              <a:t>Can get embedded within your test program to facilitate test management.</a:t>
            </a:r>
          </a:p>
          <a:p>
            <a:endParaRPr lang="en-US" dirty="0"/>
          </a:p>
        </p:txBody>
      </p:sp>
    </p:spTree>
    <p:extLst>
      <p:ext uri="{BB962C8B-B14F-4D97-AF65-F5344CB8AC3E}">
        <p14:creationId xmlns:p14="http://schemas.microsoft.com/office/powerpoint/2010/main" val="30464260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Text Placeholder 2"/>
          <p:cNvSpPr>
            <a:spLocks noGrp="1"/>
          </p:cNvSpPr>
          <p:nvPr>
            <p:ph type="body" sz="quarter" idx="11"/>
          </p:nvPr>
        </p:nvSpPr>
        <p:spPr>
          <a:xfrm>
            <a:off x="318256" y="1894641"/>
            <a:ext cx="8229600" cy="3400461"/>
          </a:xfrm>
        </p:spPr>
        <p:txBody>
          <a:bodyPr/>
          <a:lstStyle/>
          <a:p>
            <a:pPr marL="342900" indent="-342900">
              <a:buFont typeface="Arial"/>
              <a:buChar char="•"/>
            </a:pPr>
            <a:r>
              <a:rPr lang="en-US" dirty="0" smtClean="0"/>
              <a:t>MapReduce testing framework</a:t>
            </a:r>
          </a:p>
          <a:p>
            <a:pPr marL="342900" indent="-342900">
              <a:buFont typeface="Arial"/>
              <a:buChar char="•"/>
            </a:pPr>
            <a:r>
              <a:rPr lang="en-US" dirty="0" smtClean="0"/>
              <a:t>Accepts a small record sample for each test</a:t>
            </a:r>
          </a:p>
          <a:p>
            <a:pPr marL="342900" indent="-342900">
              <a:buFont typeface="Arial"/>
              <a:buChar char="•"/>
            </a:pPr>
            <a:r>
              <a:rPr lang="en-US" dirty="0" smtClean="0"/>
              <a:t>Test one thing per test</a:t>
            </a:r>
          </a:p>
          <a:p>
            <a:pPr marL="342900" indent="-342900">
              <a:buFont typeface="Arial"/>
              <a:buChar char="•"/>
            </a:pPr>
            <a:r>
              <a:rPr lang="en-US" dirty="0" smtClean="0"/>
              <a:t>Does not reference HDFS directly</a:t>
            </a:r>
          </a:p>
          <a:p>
            <a:pPr marL="342900" indent="-342900">
              <a:buFont typeface="Arial"/>
              <a:buChar char="•"/>
            </a:pPr>
            <a:r>
              <a:rPr lang="en-US" dirty="0" smtClean="0"/>
              <a:t>Tests Map and Reduce methods </a:t>
            </a:r>
            <a:r>
              <a:rPr lang="en-US" dirty="0" err="1" smtClean="0"/>
              <a:t>separetly</a:t>
            </a:r>
            <a:endParaRPr lang="en-US" dirty="0"/>
          </a:p>
        </p:txBody>
      </p:sp>
      <p:pic>
        <p:nvPicPr>
          <p:cNvPr id="4" name="Picture 3"/>
          <p:cNvPicPr>
            <a:picLocks noChangeAspect="1"/>
          </p:cNvPicPr>
          <p:nvPr/>
        </p:nvPicPr>
        <p:blipFill>
          <a:blip r:embed="rId2"/>
          <a:stretch>
            <a:fillRect/>
          </a:stretch>
        </p:blipFill>
        <p:spPr>
          <a:xfrm>
            <a:off x="318255" y="-20547"/>
            <a:ext cx="2753442" cy="1282700"/>
          </a:xfrm>
          <a:prstGeom prst="rect">
            <a:avLst/>
          </a:prstGeom>
        </p:spPr>
      </p:pic>
    </p:spTree>
    <p:extLst>
      <p:ext uri="{BB962C8B-B14F-4D97-AF65-F5344CB8AC3E}">
        <p14:creationId xmlns:p14="http://schemas.microsoft.com/office/powerpoint/2010/main" val="1595065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Word Count Program - Mapper</a:t>
            </a:r>
            <a:endParaRPr lang="en-US" dirty="0"/>
          </a:p>
        </p:txBody>
      </p:sp>
      <p:sp>
        <p:nvSpPr>
          <p:cNvPr id="3" name="Text Placeholder 2"/>
          <p:cNvSpPr>
            <a:spLocks noGrp="1"/>
          </p:cNvSpPr>
          <p:nvPr>
            <p:ph type="body" sz="quarter" idx="11"/>
          </p:nvPr>
        </p:nvSpPr>
        <p:spPr>
          <a:xfrm>
            <a:off x="457200" y="4994254"/>
            <a:ext cx="8229600" cy="1455593"/>
          </a:xfrm>
        </p:spPr>
        <p:txBody>
          <a:bodyPr/>
          <a:lstStyle/>
          <a:p>
            <a:pPr marL="342900" indent="-342900">
              <a:buFont typeface="Arial"/>
              <a:buChar char="•"/>
            </a:pPr>
            <a:r>
              <a:rPr lang="en-US" dirty="0" smtClean="0"/>
              <a:t>Does the tokenize work properly</a:t>
            </a:r>
          </a:p>
          <a:p>
            <a:pPr marL="342900" indent="-342900">
              <a:buFont typeface="Arial"/>
              <a:buChar char="•"/>
            </a:pPr>
            <a:r>
              <a:rPr lang="en-US" dirty="0" smtClean="0"/>
              <a:t>Does the Mapper properly filter ‘stop’ words</a:t>
            </a:r>
          </a:p>
          <a:p>
            <a:pPr marL="342900" indent="-342900">
              <a:buFont typeface="Arial"/>
              <a:buChar char="•"/>
            </a:pPr>
            <a:r>
              <a:rPr lang="en-US" dirty="0" smtClean="0"/>
              <a:t>Is the counter properly initialized</a:t>
            </a:r>
            <a:endParaRPr lang="en-US" dirty="0"/>
          </a:p>
        </p:txBody>
      </p:sp>
      <p:pic>
        <p:nvPicPr>
          <p:cNvPr id="9" name="Picture 8"/>
          <p:cNvPicPr>
            <a:picLocks noChangeAspect="1"/>
          </p:cNvPicPr>
          <p:nvPr/>
        </p:nvPicPr>
        <p:blipFill>
          <a:blip r:embed="rId2"/>
          <a:stretch>
            <a:fillRect/>
          </a:stretch>
        </p:blipFill>
        <p:spPr>
          <a:xfrm>
            <a:off x="1367508" y="1015999"/>
            <a:ext cx="6723525" cy="3778961"/>
          </a:xfrm>
          <a:prstGeom prst="rect">
            <a:avLst/>
          </a:prstGeom>
        </p:spPr>
      </p:pic>
    </p:spTree>
    <p:extLst>
      <p:ext uri="{BB962C8B-B14F-4D97-AF65-F5344CB8AC3E}">
        <p14:creationId xmlns:p14="http://schemas.microsoft.com/office/powerpoint/2010/main" val="23989433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Word Count - Reducer</a:t>
            </a:r>
            <a:endParaRPr lang="en-US" dirty="0"/>
          </a:p>
        </p:txBody>
      </p:sp>
      <p:sp>
        <p:nvSpPr>
          <p:cNvPr id="3" name="Text Placeholder 2"/>
          <p:cNvSpPr>
            <a:spLocks noGrp="1"/>
          </p:cNvSpPr>
          <p:nvPr>
            <p:ph type="body" sz="quarter" idx="11"/>
          </p:nvPr>
        </p:nvSpPr>
        <p:spPr>
          <a:xfrm>
            <a:off x="457200" y="4938163"/>
            <a:ext cx="8229600" cy="1122860"/>
          </a:xfrm>
        </p:spPr>
        <p:txBody>
          <a:bodyPr/>
          <a:lstStyle/>
          <a:p>
            <a:pPr marL="342900" indent="-342900">
              <a:buFont typeface="Arial"/>
              <a:buChar char="•"/>
            </a:pPr>
            <a:r>
              <a:rPr lang="en-US" dirty="0" smtClean="0"/>
              <a:t>Keys counter values grouped properly</a:t>
            </a:r>
          </a:p>
          <a:p>
            <a:pPr marL="342900" indent="-342900">
              <a:buFont typeface="Arial"/>
              <a:buChar char="•"/>
            </a:pPr>
            <a:r>
              <a:rPr lang="en-US" dirty="0" smtClean="0"/>
              <a:t>Counter values are properly aggregated</a:t>
            </a:r>
          </a:p>
        </p:txBody>
      </p:sp>
      <p:pic>
        <p:nvPicPr>
          <p:cNvPr id="6" name="Picture 5"/>
          <p:cNvPicPr>
            <a:picLocks noChangeAspect="1"/>
          </p:cNvPicPr>
          <p:nvPr/>
        </p:nvPicPr>
        <p:blipFill>
          <a:blip r:embed="rId2"/>
          <a:stretch>
            <a:fillRect/>
          </a:stretch>
        </p:blipFill>
        <p:spPr>
          <a:xfrm>
            <a:off x="924166" y="1079501"/>
            <a:ext cx="5760388" cy="3713793"/>
          </a:xfrm>
          <a:prstGeom prst="rect">
            <a:avLst/>
          </a:prstGeom>
        </p:spPr>
      </p:pic>
    </p:spTree>
    <p:extLst>
      <p:ext uri="{BB962C8B-B14F-4D97-AF65-F5344CB8AC3E}">
        <p14:creationId xmlns:p14="http://schemas.microsoft.com/office/powerpoint/2010/main" val="194520506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You?</a:t>
            </a:r>
            <a:endParaRPr lang="en-US" dirty="0"/>
          </a:p>
        </p:txBody>
      </p:sp>
      <p:sp>
        <p:nvSpPr>
          <p:cNvPr id="3" name="Content Placeholder 2"/>
          <p:cNvSpPr>
            <a:spLocks noGrp="1"/>
          </p:cNvSpPr>
          <p:nvPr>
            <p:ph idx="1"/>
          </p:nvPr>
        </p:nvSpPr>
        <p:spPr>
          <a:xfrm>
            <a:off x="5664290" y="1293440"/>
            <a:ext cx="3264083" cy="4837486"/>
          </a:xfrm>
        </p:spPr>
        <p:txBody>
          <a:bodyPr/>
          <a:lstStyle/>
          <a:p>
            <a:r>
              <a:rPr lang="en-US" dirty="0" smtClean="0"/>
              <a:t>Technologist</a:t>
            </a:r>
          </a:p>
          <a:p>
            <a:r>
              <a:rPr lang="en-US" dirty="0" smtClean="0"/>
              <a:t>Programmer</a:t>
            </a:r>
          </a:p>
          <a:p>
            <a:endParaRPr lang="en-US" dirty="0" smtClean="0"/>
          </a:p>
          <a:p>
            <a:r>
              <a:rPr lang="en-US" dirty="0" smtClean="0"/>
              <a:t>Want to produce low defect or defect free code in Hadoop</a:t>
            </a:r>
            <a:endParaRPr lang="en-US" dirty="0"/>
          </a:p>
        </p:txBody>
      </p:sp>
      <p:pic>
        <p:nvPicPr>
          <p:cNvPr id="5" name="Picture 4" descr="close-up-of-typing-male-hands_fyBDI5r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93440"/>
            <a:ext cx="4912678" cy="3952099"/>
          </a:xfrm>
          <a:prstGeom prst="rect">
            <a:avLst/>
          </a:prstGeom>
        </p:spPr>
      </p:pic>
    </p:spTree>
    <p:extLst>
      <p:ext uri="{BB962C8B-B14F-4D97-AF65-F5344CB8AC3E}">
        <p14:creationId xmlns:p14="http://schemas.microsoft.com/office/powerpoint/2010/main" val="201100195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a:t>
            </a:r>
            <a:r>
              <a:rPr lang="en-US" dirty="0" err="1" smtClean="0"/>
              <a:t>MRUnit</a:t>
            </a:r>
            <a:r>
              <a:rPr lang="en-US" dirty="0" smtClean="0"/>
              <a:t> test suite</a:t>
            </a:r>
            <a:endParaRPr lang="en-US" dirty="0"/>
          </a:p>
        </p:txBody>
      </p:sp>
      <p:sp>
        <p:nvSpPr>
          <p:cNvPr id="3" name="Text Placeholder 2"/>
          <p:cNvSpPr>
            <a:spLocks noGrp="1"/>
          </p:cNvSpPr>
          <p:nvPr>
            <p:ph type="body" sz="quarter" idx="11"/>
          </p:nvPr>
        </p:nvSpPr>
        <p:spPr>
          <a:xfrm>
            <a:off x="457200" y="3950530"/>
            <a:ext cx="8229600" cy="2110493"/>
          </a:xfrm>
        </p:spPr>
        <p:txBody>
          <a:bodyPr/>
          <a:lstStyle/>
          <a:p>
            <a:pPr marL="342900" indent="-342900">
              <a:buFont typeface="Arial"/>
              <a:buChar char="•"/>
            </a:pPr>
            <a:r>
              <a:rPr lang="en-US" dirty="0" err="1" smtClean="0"/>
              <a:t>MapDriver</a:t>
            </a:r>
            <a:r>
              <a:rPr lang="en-US" dirty="0" smtClean="0"/>
              <a:t>:</a:t>
            </a:r>
          </a:p>
          <a:p>
            <a:pPr marL="342900" indent="-342900">
              <a:buFont typeface="Arial"/>
              <a:buChar char="•"/>
            </a:pPr>
            <a:r>
              <a:rPr lang="en-US" dirty="0" err="1" smtClean="0"/>
              <a:t>ReduceDriver</a:t>
            </a:r>
            <a:r>
              <a:rPr lang="en-US" dirty="0" smtClean="0"/>
              <a:t>:</a:t>
            </a:r>
          </a:p>
          <a:p>
            <a:pPr marL="342900" indent="-342900">
              <a:buFont typeface="Arial"/>
              <a:buChar char="•"/>
            </a:pPr>
            <a:r>
              <a:rPr lang="en-US" dirty="0" err="1" smtClean="0"/>
              <a:t>MapReduceDriver</a:t>
            </a:r>
            <a:r>
              <a:rPr lang="en-US" dirty="0" smtClean="0"/>
              <a:t>:</a:t>
            </a:r>
            <a:endParaRPr lang="en-US" dirty="0"/>
          </a:p>
        </p:txBody>
      </p:sp>
      <p:pic>
        <p:nvPicPr>
          <p:cNvPr id="5" name="Picture 4"/>
          <p:cNvPicPr>
            <a:picLocks noChangeAspect="1"/>
          </p:cNvPicPr>
          <p:nvPr/>
        </p:nvPicPr>
        <p:blipFill>
          <a:blip r:embed="rId2"/>
          <a:stretch>
            <a:fillRect/>
          </a:stretch>
        </p:blipFill>
        <p:spPr>
          <a:xfrm>
            <a:off x="1587960" y="1016001"/>
            <a:ext cx="5958629" cy="2383491"/>
          </a:xfrm>
          <a:prstGeom prst="rect">
            <a:avLst/>
          </a:prstGeom>
        </p:spPr>
      </p:pic>
    </p:spTree>
    <p:extLst>
      <p:ext uri="{BB962C8B-B14F-4D97-AF65-F5344CB8AC3E}">
        <p14:creationId xmlns:p14="http://schemas.microsoft.com/office/powerpoint/2010/main" val="10990621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MRUnit</a:t>
            </a:r>
            <a:r>
              <a:rPr lang="en-US" dirty="0" smtClean="0"/>
              <a:t> Mapper test</a:t>
            </a:r>
            <a:endParaRPr lang="en-US" dirty="0"/>
          </a:p>
        </p:txBody>
      </p:sp>
      <p:sp>
        <p:nvSpPr>
          <p:cNvPr id="3" name="Text Placeholder 2"/>
          <p:cNvSpPr>
            <a:spLocks noGrp="1"/>
          </p:cNvSpPr>
          <p:nvPr>
            <p:ph type="body" sz="quarter" idx="11"/>
          </p:nvPr>
        </p:nvSpPr>
        <p:spPr>
          <a:xfrm>
            <a:off x="457200" y="5280812"/>
            <a:ext cx="8229600" cy="961613"/>
          </a:xfrm>
        </p:spPr>
        <p:txBody>
          <a:bodyPr/>
          <a:lstStyle/>
          <a:p>
            <a:endParaRPr lang="en-US" dirty="0"/>
          </a:p>
        </p:txBody>
      </p:sp>
      <p:pic>
        <p:nvPicPr>
          <p:cNvPr id="5" name="Picture 4"/>
          <p:cNvPicPr>
            <a:picLocks noChangeAspect="1"/>
          </p:cNvPicPr>
          <p:nvPr/>
        </p:nvPicPr>
        <p:blipFill>
          <a:blip r:embed="rId2"/>
          <a:stretch>
            <a:fillRect/>
          </a:stretch>
        </p:blipFill>
        <p:spPr>
          <a:xfrm>
            <a:off x="0" y="1016001"/>
            <a:ext cx="9144000" cy="4046729"/>
          </a:xfrm>
          <a:prstGeom prst="rect">
            <a:avLst/>
          </a:prstGeom>
        </p:spPr>
      </p:pic>
    </p:spTree>
    <p:extLst>
      <p:ext uri="{BB962C8B-B14F-4D97-AF65-F5344CB8AC3E}">
        <p14:creationId xmlns:p14="http://schemas.microsoft.com/office/powerpoint/2010/main" val="23710284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Results</a:t>
            </a:r>
            <a:endParaRPr lang="en-US" dirty="0"/>
          </a:p>
        </p:txBody>
      </p:sp>
      <p:pic>
        <p:nvPicPr>
          <p:cNvPr id="6" name="Picture 5"/>
          <p:cNvPicPr>
            <a:picLocks noChangeAspect="1"/>
          </p:cNvPicPr>
          <p:nvPr/>
        </p:nvPicPr>
        <p:blipFill>
          <a:blip r:embed="rId2"/>
          <a:stretch>
            <a:fillRect/>
          </a:stretch>
        </p:blipFill>
        <p:spPr>
          <a:xfrm>
            <a:off x="102509" y="1169008"/>
            <a:ext cx="8870641" cy="1229829"/>
          </a:xfrm>
          <a:prstGeom prst="rect">
            <a:avLst/>
          </a:prstGeom>
        </p:spPr>
      </p:pic>
    </p:spTree>
    <p:extLst>
      <p:ext uri="{BB962C8B-B14F-4D97-AF65-F5344CB8AC3E}">
        <p14:creationId xmlns:p14="http://schemas.microsoft.com/office/powerpoint/2010/main" val="31391443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MRUnit</a:t>
            </a:r>
            <a:r>
              <a:rPr lang="en-US" dirty="0" smtClean="0"/>
              <a:t> Reducer Test</a:t>
            </a:r>
            <a:endParaRPr lang="en-US" dirty="0"/>
          </a:p>
        </p:txBody>
      </p:sp>
      <p:sp>
        <p:nvSpPr>
          <p:cNvPr id="3" name="Text Placeholder 2"/>
          <p:cNvSpPr>
            <a:spLocks noGrp="1"/>
          </p:cNvSpPr>
          <p:nvPr>
            <p:ph type="body" sz="quarter" idx="11"/>
          </p:nvPr>
        </p:nvSpPr>
        <p:spPr>
          <a:xfrm>
            <a:off x="457200" y="5139722"/>
            <a:ext cx="8229600" cy="921301"/>
          </a:xfrm>
        </p:spPr>
        <p:txBody>
          <a:bodyPr/>
          <a:lstStyle/>
          <a:p>
            <a:endParaRPr lang="en-US" dirty="0"/>
          </a:p>
        </p:txBody>
      </p:sp>
      <p:pic>
        <p:nvPicPr>
          <p:cNvPr id="4" name="Picture 3"/>
          <p:cNvPicPr>
            <a:picLocks noChangeAspect="1"/>
          </p:cNvPicPr>
          <p:nvPr/>
        </p:nvPicPr>
        <p:blipFill>
          <a:blip r:embed="rId2"/>
          <a:stretch>
            <a:fillRect/>
          </a:stretch>
        </p:blipFill>
        <p:spPr>
          <a:xfrm>
            <a:off x="0" y="1016001"/>
            <a:ext cx="9144000" cy="3914991"/>
          </a:xfrm>
          <a:prstGeom prst="rect">
            <a:avLst/>
          </a:prstGeom>
        </p:spPr>
      </p:pic>
    </p:spTree>
    <p:extLst>
      <p:ext uri="{BB962C8B-B14F-4D97-AF65-F5344CB8AC3E}">
        <p14:creationId xmlns:p14="http://schemas.microsoft.com/office/powerpoint/2010/main" val="1464285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Test Results</a:t>
            </a:r>
            <a:endParaRPr lang="en-US"/>
          </a:p>
        </p:txBody>
      </p:sp>
      <p:pic>
        <p:nvPicPr>
          <p:cNvPr id="5" name="Picture 4"/>
          <p:cNvPicPr>
            <a:picLocks noChangeAspect="1"/>
          </p:cNvPicPr>
          <p:nvPr/>
        </p:nvPicPr>
        <p:blipFill>
          <a:blip r:embed="rId2"/>
          <a:stretch>
            <a:fillRect/>
          </a:stretch>
        </p:blipFill>
        <p:spPr>
          <a:xfrm>
            <a:off x="85425" y="1229282"/>
            <a:ext cx="8787352" cy="1505973"/>
          </a:xfrm>
          <a:prstGeom prst="rect">
            <a:avLst/>
          </a:prstGeom>
        </p:spPr>
      </p:pic>
    </p:spTree>
    <p:extLst>
      <p:ext uri="{BB962C8B-B14F-4D97-AF65-F5344CB8AC3E}">
        <p14:creationId xmlns:p14="http://schemas.microsoft.com/office/powerpoint/2010/main" val="27570369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Pig Functional Testing tools</a:t>
            </a:r>
            <a:endParaRPr lang="en-US" dirty="0"/>
          </a:p>
        </p:txBody>
      </p:sp>
      <p:sp>
        <p:nvSpPr>
          <p:cNvPr id="3" name="Text Placeholder 2"/>
          <p:cNvSpPr>
            <a:spLocks noGrp="1"/>
          </p:cNvSpPr>
          <p:nvPr>
            <p:ph type="body" sz="quarter" idx="11"/>
          </p:nvPr>
        </p:nvSpPr>
        <p:spPr>
          <a:xfrm>
            <a:off x="4385793" y="1315988"/>
            <a:ext cx="3076010" cy="2392673"/>
          </a:xfrm>
        </p:spPr>
        <p:txBody>
          <a:bodyPr/>
          <a:lstStyle/>
          <a:p>
            <a:r>
              <a:rPr lang="en-US" dirty="0" smtClean="0"/>
              <a:t>DUMP</a:t>
            </a:r>
          </a:p>
          <a:p>
            <a:r>
              <a:rPr lang="en-US" dirty="0" smtClean="0"/>
              <a:t>ILLUSTRATE</a:t>
            </a:r>
          </a:p>
          <a:p>
            <a:r>
              <a:rPr lang="en-US" dirty="0" smtClean="0"/>
              <a:t>DESCRIBE</a:t>
            </a:r>
          </a:p>
          <a:p>
            <a:r>
              <a:rPr lang="en-US" dirty="0" smtClean="0"/>
              <a:t>EXPLAIN</a:t>
            </a:r>
          </a:p>
        </p:txBody>
      </p:sp>
      <p:pic>
        <p:nvPicPr>
          <p:cNvPr id="5" name="Picture 4"/>
          <p:cNvPicPr>
            <a:picLocks noChangeAspect="1"/>
          </p:cNvPicPr>
          <p:nvPr/>
        </p:nvPicPr>
        <p:blipFill>
          <a:blip r:embed="rId2"/>
          <a:stretch>
            <a:fillRect/>
          </a:stretch>
        </p:blipFill>
        <p:spPr>
          <a:xfrm>
            <a:off x="457200" y="1016001"/>
            <a:ext cx="3405187" cy="4539067"/>
          </a:xfrm>
          <a:prstGeom prst="rect">
            <a:avLst/>
          </a:prstGeom>
        </p:spPr>
      </p:pic>
    </p:spTree>
    <p:extLst>
      <p:ext uri="{BB962C8B-B14F-4D97-AF65-F5344CB8AC3E}">
        <p14:creationId xmlns:p14="http://schemas.microsoft.com/office/powerpoint/2010/main" val="38721686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PigUnit</a:t>
            </a:r>
            <a:r>
              <a:rPr lang="en-US" dirty="0" smtClean="0"/>
              <a:t> to test Pig scripts</a:t>
            </a:r>
            <a:endParaRPr lang="en-US" dirty="0"/>
          </a:p>
        </p:txBody>
      </p:sp>
      <p:sp>
        <p:nvSpPr>
          <p:cNvPr id="3" name="Text Placeholder 2"/>
          <p:cNvSpPr>
            <a:spLocks noGrp="1"/>
          </p:cNvSpPr>
          <p:nvPr>
            <p:ph type="body" sz="quarter" idx="11"/>
          </p:nvPr>
        </p:nvSpPr>
        <p:spPr>
          <a:xfrm>
            <a:off x="4385793" y="2468847"/>
            <a:ext cx="4301007" cy="1796088"/>
          </a:xfrm>
        </p:spPr>
        <p:txBody>
          <a:bodyPr/>
          <a:lstStyle/>
          <a:p>
            <a:pPr marL="342900" indent="-342900">
              <a:buFont typeface="Arial"/>
              <a:buChar char="•"/>
            </a:pPr>
            <a:r>
              <a:rPr lang="en-US" dirty="0" smtClean="0"/>
              <a:t>Only one LOAD operation per test script.</a:t>
            </a:r>
          </a:p>
          <a:p>
            <a:pPr marL="342900" indent="-342900">
              <a:buFont typeface="Arial"/>
              <a:buChar char="•"/>
            </a:pPr>
            <a:r>
              <a:rPr lang="en-US" dirty="0" err="1" smtClean="0"/>
              <a:t>PigUnit</a:t>
            </a:r>
            <a:r>
              <a:rPr lang="en-US" dirty="0" smtClean="0"/>
              <a:t> overrides STORE, LOAD and DUMP</a:t>
            </a:r>
          </a:p>
          <a:p>
            <a:pPr marL="342900" indent="-342900">
              <a:buFont typeface="Arial"/>
              <a:buChar char="•"/>
            </a:pPr>
            <a:endParaRPr lang="en-US" dirty="0"/>
          </a:p>
        </p:txBody>
      </p:sp>
      <p:pic>
        <p:nvPicPr>
          <p:cNvPr id="4" name="Picture 3"/>
          <p:cNvPicPr>
            <a:picLocks noChangeAspect="1"/>
          </p:cNvPicPr>
          <p:nvPr/>
        </p:nvPicPr>
        <p:blipFill>
          <a:blip r:embed="rId2"/>
          <a:stretch>
            <a:fillRect/>
          </a:stretch>
        </p:blipFill>
        <p:spPr>
          <a:xfrm>
            <a:off x="457200" y="1016000"/>
            <a:ext cx="3368258" cy="5542631"/>
          </a:xfrm>
          <a:prstGeom prst="rect">
            <a:avLst/>
          </a:prstGeom>
        </p:spPr>
      </p:pic>
    </p:spTree>
    <p:extLst>
      <p:ext uri="{BB962C8B-B14F-4D97-AF65-F5344CB8AC3E}">
        <p14:creationId xmlns:p14="http://schemas.microsoft.com/office/powerpoint/2010/main" val="37710210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PigUnit</a:t>
            </a:r>
            <a:r>
              <a:rPr lang="en-US" dirty="0"/>
              <a:t> </a:t>
            </a:r>
            <a:r>
              <a:rPr lang="en-US" dirty="0" smtClean="0"/>
              <a:t>– Setup </a:t>
            </a:r>
            <a:endParaRPr lang="en-US" dirty="0"/>
          </a:p>
        </p:txBody>
      </p:sp>
      <p:sp>
        <p:nvSpPr>
          <p:cNvPr id="6" name="Text Placeholder 5"/>
          <p:cNvSpPr>
            <a:spLocks noGrp="1"/>
          </p:cNvSpPr>
          <p:nvPr>
            <p:ph type="body" sz="quarter" idx="11"/>
          </p:nvPr>
        </p:nvSpPr>
        <p:spPr>
          <a:xfrm>
            <a:off x="5005854" y="1214575"/>
            <a:ext cx="3680947" cy="4846448"/>
          </a:xfrm>
        </p:spPr>
        <p:txBody>
          <a:bodyPr/>
          <a:lstStyle/>
          <a:p>
            <a:pPr marL="342900" indent="-342900">
              <a:buFont typeface="Arial"/>
              <a:buChar char="•"/>
            </a:pPr>
            <a:r>
              <a:rPr lang="en-US" dirty="0" err="1" smtClean="0"/>
              <a:t>PigTest</a:t>
            </a:r>
            <a:r>
              <a:rPr lang="en-US" dirty="0" smtClean="0"/>
              <a:t> references your unmodified pig script for testing.</a:t>
            </a:r>
          </a:p>
          <a:p>
            <a:pPr marL="342900" indent="-342900">
              <a:buFont typeface="Arial"/>
              <a:buChar char="•"/>
            </a:pPr>
            <a:r>
              <a:rPr lang="en-US" dirty="0" smtClean="0"/>
              <a:t>Input:</a:t>
            </a:r>
          </a:p>
          <a:p>
            <a:pPr marL="509588" lvl="2" indent="-342900"/>
            <a:r>
              <a:rPr lang="en-US" dirty="0" smtClean="0"/>
              <a:t>Include just the rows required to test logic</a:t>
            </a:r>
          </a:p>
          <a:p>
            <a:pPr marL="342900" lvl="1" indent="-342900"/>
            <a:endParaRPr lang="en-US" dirty="0" smtClean="0"/>
          </a:p>
          <a:p>
            <a:pPr marL="342900" lvl="0" indent="-342900"/>
            <a:endParaRPr lang="en-US" dirty="0"/>
          </a:p>
        </p:txBody>
      </p:sp>
      <p:pic>
        <p:nvPicPr>
          <p:cNvPr id="7" name="Picture 6"/>
          <p:cNvPicPr>
            <a:picLocks noChangeAspect="1"/>
          </p:cNvPicPr>
          <p:nvPr/>
        </p:nvPicPr>
        <p:blipFill>
          <a:blip r:embed="rId2"/>
          <a:stretch>
            <a:fillRect/>
          </a:stretch>
        </p:blipFill>
        <p:spPr>
          <a:xfrm>
            <a:off x="224844" y="1214575"/>
            <a:ext cx="4493664" cy="4846448"/>
          </a:xfrm>
          <a:prstGeom prst="rect">
            <a:avLst/>
          </a:prstGeom>
        </p:spPr>
      </p:pic>
    </p:spTree>
    <p:extLst>
      <p:ext uri="{BB962C8B-B14F-4D97-AF65-F5344CB8AC3E}">
        <p14:creationId xmlns:p14="http://schemas.microsoft.com/office/powerpoint/2010/main" val="36938383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PigUnit</a:t>
            </a:r>
            <a:r>
              <a:rPr lang="en-US" dirty="0" smtClean="0"/>
              <a:t>: Assert </a:t>
            </a:r>
            <a:endParaRPr lang="en-US" dirty="0"/>
          </a:p>
        </p:txBody>
      </p:sp>
      <p:sp>
        <p:nvSpPr>
          <p:cNvPr id="3" name="Text Placeholder 2"/>
          <p:cNvSpPr>
            <a:spLocks noGrp="1"/>
          </p:cNvSpPr>
          <p:nvPr>
            <p:ph type="body" sz="quarter" idx="11"/>
          </p:nvPr>
        </p:nvSpPr>
        <p:spPr>
          <a:xfrm>
            <a:off x="457200" y="4454425"/>
            <a:ext cx="8229600" cy="1868623"/>
          </a:xfrm>
        </p:spPr>
        <p:txBody>
          <a:bodyPr/>
          <a:lstStyle/>
          <a:p>
            <a:endParaRPr lang="en-US" dirty="0"/>
          </a:p>
        </p:txBody>
      </p:sp>
      <p:pic>
        <p:nvPicPr>
          <p:cNvPr id="4" name="Picture 3"/>
          <p:cNvPicPr>
            <a:picLocks noChangeAspect="1"/>
          </p:cNvPicPr>
          <p:nvPr/>
        </p:nvPicPr>
        <p:blipFill>
          <a:blip r:embed="rId2"/>
          <a:stretch>
            <a:fillRect/>
          </a:stretch>
        </p:blipFill>
        <p:spPr>
          <a:xfrm>
            <a:off x="0" y="1284099"/>
            <a:ext cx="9127327" cy="2908300"/>
          </a:xfrm>
          <a:prstGeom prst="rect">
            <a:avLst/>
          </a:prstGeom>
        </p:spPr>
      </p:pic>
    </p:spTree>
    <p:extLst>
      <p:ext uri="{BB962C8B-B14F-4D97-AF65-F5344CB8AC3E}">
        <p14:creationId xmlns:p14="http://schemas.microsoft.com/office/powerpoint/2010/main" val="30357392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pic>
        <p:nvPicPr>
          <p:cNvPr id="5" name="Picture 4"/>
          <p:cNvPicPr>
            <a:picLocks noChangeAspect="1"/>
          </p:cNvPicPr>
          <p:nvPr/>
        </p:nvPicPr>
        <p:blipFill>
          <a:blip r:embed="rId2"/>
          <a:stretch>
            <a:fillRect/>
          </a:stretch>
        </p:blipFill>
        <p:spPr>
          <a:xfrm>
            <a:off x="0" y="1993900"/>
            <a:ext cx="9144000" cy="2849777"/>
          </a:xfrm>
          <a:prstGeom prst="rect">
            <a:avLst/>
          </a:prstGeom>
        </p:spPr>
      </p:pic>
    </p:spTree>
    <p:extLst>
      <p:ext uri="{BB962C8B-B14F-4D97-AF65-F5344CB8AC3E}">
        <p14:creationId xmlns:p14="http://schemas.microsoft.com/office/powerpoint/2010/main" val="7504534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a:xfrm>
            <a:off x="457200" y="2317914"/>
            <a:ext cx="8229600" cy="1525975"/>
          </a:xfrm>
        </p:spPr>
        <p:txBody>
          <a:bodyPr/>
          <a:lstStyle/>
          <a:p>
            <a:pPr algn="ctr"/>
            <a:r>
              <a:rPr lang="en-US" sz="4400" dirty="0" smtClean="0"/>
              <a:t>Good Hadoop Development is Hard!</a:t>
            </a:r>
            <a:endParaRPr lang="en-US" sz="4400" dirty="0"/>
          </a:p>
        </p:txBody>
      </p:sp>
    </p:spTree>
    <p:extLst>
      <p:ext uri="{BB962C8B-B14F-4D97-AF65-F5344CB8AC3E}">
        <p14:creationId xmlns:p14="http://schemas.microsoft.com/office/powerpoint/2010/main" val="42481015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PigUnit</a:t>
            </a:r>
            <a:r>
              <a:rPr lang="en-US" dirty="0" smtClean="0"/>
              <a:t>: Output Job Order</a:t>
            </a:r>
            <a:endParaRPr lang="en-US" dirty="0"/>
          </a:p>
        </p:txBody>
      </p:sp>
      <p:sp>
        <p:nvSpPr>
          <p:cNvPr id="3" name="Text Placeholder 2"/>
          <p:cNvSpPr>
            <a:spLocks noGrp="1"/>
          </p:cNvSpPr>
          <p:nvPr>
            <p:ph type="body" sz="quarter" idx="11"/>
          </p:nvPr>
        </p:nvSpPr>
        <p:spPr>
          <a:xfrm>
            <a:off x="457200" y="4797073"/>
            <a:ext cx="8229600" cy="1263950"/>
          </a:xfrm>
        </p:spPr>
        <p:txBody>
          <a:bodyPr/>
          <a:lstStyle/>
          <a:p>
            <a:endParaRPr lang="en-US"/>
          </a:p>
        </p:txBody>
      </p:sp>
      <p:pic>
        <p:nvPicPr>
          <p:cNvPr id="5" name="Picture 4"/>
          <p:cNvPicPr>
            <a:picLocks noChangeAspect="1"/>
          </p:cNvPicPr>
          <p:nvPr/>
        </p:nvPicPr>
        <p:blipFill>
          <a:blip r:embed="rId2"/>
          <a:stretch>
            <a:fillRect/>
          </a:stretch>
        </p:blipFill>
        <p:spPr>
          <a:xfrm>
            <a:off x="1800668" y="1289969"/>
            <a:ext cx="4902000" cy="2693660"/>
          </a:xfrm>
          <a:prstGeom prst="rect">
            <a:avLst/>
          </a:prstGeom>
        </p:spPr>
      </p:pic>
    </p:spTree>
    <p:extLst>
      <p:ext uri="{BB962C8B-B14F-4D97-AF65-F5344CB8AC3E}">
        <p14:creationId xmlns:p14="http://schemas.microsoft.com/office/powerpoint/2010/main" val="9307375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BeeTest</a:t>
            </a:r>
            <a:endParaRPr lang="en-US" dirty="0"/>
          </a:p>
        </p:txBody>
      </p:sp>
      <p:sp>
        <p:nvSpPr>
          <p:cNvPr id="3" name="Text Placeholder 2"/>
          <p:cNvSpPr>
            <a:spLocks noGrp="1"/>
          </p:cNvSpPr>
          <p:nvPr>
            <p:ph type="body" sz="quarter" idx="11"/>
          </p:nvPr>
        </p:nvSpPr>
        <p:spPr/>
        <p:txBody>
          <a:bodyPr/>
          <a:lstStyle/>
          <a:p>
            <a:r>
              <a:rPr lang="en-US" dirty="0" smtClean="0"/>
              <a:t>Developed by: </a:t>
            </a:r>
            <a:r>
              <a:rPr lang="en-US" b="0" dirty="0" smtClean="0"/>
              <a:t>Adam </a:t>
            </a:r>
            <a:r>
              <a:rPr lang="en-US" b="0" dirty="0" err="1" smtClean="0"/>
              <a:t>Kawa</a:t>
            </a:r>
            <a:endParaRPr lang="en-US" b="0" dirty="0" smtClean="0"/>
          </a:p>
          <a:p>
            <a:r>
              <a:rPr lang="en-US" b="0" dirty="0" err="1" smtClean="0"/>
              <a:t>GitHub</a:t>
            </a:r>
            <a:r>
              <a:rPr lang="en-US" b="0" dirty="0" smtClean="0"/>
              <a:t> Project: </a:t>
            </a:r>
            <a:r>
              <a:rPr lang="en-US" b="0" dirty="0" smtClean="0">
                <a:hlinkClick r:id="rId2"/>
              </a:rPr>
              <a:t>https://github.com/kawaa/Beetest.git</a:t>
            </a:r>
            <a:endParaRPr lang="en-US" b="0" dirty="0" smtClean="0"/>
          </a:p>
          <a:p>
            <a:endParaRPr lang="en-US" b="0" dirty="0"/>
          </a:p>
          <a:p>
            <a:r>
              <a:rPr lang="en-US" b="0" dirty="0" err="1" smtClean="0"/>
              <a:t>Beetest</a:t>
            </a:r>
            <a:r>
              <a:rPr lang="en-US" b="0" dirty="0" smtClean="0"/>
              <a:t> provides a simple ‘unit’ test capability on a given Hadoop Hive script which runs on a small cluster to validate a Hive script</a:t>
            </a:r>
          </a:p>
        </p:txBody>
      </p:sp>
    </p:spTree>
    <p:extLst>
      <p:ext uri="{BB962C8B-B14F-4D97-AF65-F5344CB8AC3E}">
        <p14:creationId xmlns:p14="http://schemas.microsoft.com/office/powerpoint/2010/main" val="1525172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Beetest</a:t>
            </a:r>
            <a:r>
              <a:rPr lang="en-US" dirty="0" smtClean="0"/>
              <a:t>: Inputs and Outputs</a:t>
            </a:r>
            <a:endParaRPr lang="en-US" dirty="0"/>
          </a:p>
        </p:txBody>
      </p:sp>
      <p:sp>
        <p:nvSpPr>
          <p:cNvPr id="3" name="Text Placeholder 2"/>
          <p:cNvSpPr>
            <a:spLocks noGrp="1"/>
          </p:cNvSpPr>
          <p:nvPr>
            <p:ph type="body" sz="quarter" idx="11"/>
          </p:nvPr>
        </p:nvSpPr>
        <p:spPr/>
        <p:txBody>
          <a:bodyPr/>
          <a:lstStyle/>
          <a:p>
            <a:r>
              <a:rPr lang="en-US" u="sng" dirty="0" smtClean="0"/>
              <a:t>Directory containing the following files defining the test process:</a:t>
            </a:r>
          </a:p>
          <a:p>
            <a:r>
              <a:rPr lang="en-US" dirty="0" err="1" smtClean="0"/>
              <a:t>setup.hql</a:t>
            </a:r>
            <a:r>
              <a:rPr lang="en-US" b="0" dirty="0" smtClean="0"/>
              <a:t> – The HQL script to setup the environment</a:t>
            </a:r>
          </a:p>
          <a:p>
            <a:r>
              <a:rPr lang="en-US" dirty="0" err="1" smtClean="0"/>
              <a:t>select.hql</a:t>
            </a:r>
            <a:r>
              <a:rPr lang="en-US" b="0" dirty="0" smtClean="0"/>
              <a:t> – The HQL script to test</a:t>
            </a:r>
          </a:p>
          <a:p>
            <a:r>
              <a:rPr lang="en-US" dirty="0" err="1" smtClean="0"/>
              <a:t>Input.tsv</a:t>
            </a:r>
            <a:r>
              <a:rPr lang="en-US" b="0" dirty="0" smtClean="0"/>
              <a:t> – input data</a:t>
            </a:r>
          </a:p>
          <a:p>
            <a:r>
              <a:rPr lang="en-US" dirty="0" err="1" smtClean="0"/>
              <a:t>Expected.txt</a:t>
            </a:r>
            <a:r>
              <a:rPr lang="en-US" b="0" dirty="0" smtClean="0"/>
              <a:t> – the script’s expected output</a:t>
            </a:r>
          </a:p>
          <a:p>
            <a:r>
              <a:rPr lang="en-US" dirty="0" err="1" smtClean="0"/>
              <a:t>variables.properties</a:t>
            </a:r>
            <a:r>
              <a:rPr lang="en-US" b="0" dirty="0" smtClean="0"/>
              <a:t> – the </a:t>
            </a:r>
            <a:r>
              <a:rPr lang="en-US" b="0" dirty="0" err="1" smtClean="0"/>
              <a:t>Beetest</a:t>
            </a:r>
            <a:r>
              <a:rPr lang="en-US" b="0" dirty="0" smtClean="0"/>
              <a:t> properties</a:t>
            </a:r>
          </a:p>
          <a:p>
            <a:endParaRPr lang="en-US" b="0" dirty="0" smtClean="0"/>
          </a:p>
          <a:p>
            <a:endParaRPr lang="en-US" b="0" dirty="0" smtClean="0"/>
          </a:p>
          <a:p>
            <a:endParaRPr lang="en-US" dirty="0"/>
          </a:p>
        </p:txBody>
      </p:sp>
    </p:spTree>
    <p:extLst>
      <p:ext uri="{BB962C8B-B14F-4D97-AF65-F5344CB8AC3E}">
        <p14:creationId xmlns:p14="http://schemas.microsoft.com/office/powerpoint/2010/main" val="18078442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a:t>
            </a:r>
            <a:r>
              <a:rPr lang="en-US" dirty="0" err="1" smtClean="0"/>
              <a:t>BeeTest</a:t>
            </a:r>
            <a:endParaRPr lang="en-US" dirty="0"/>
          </a:p>
        </p:txBody>
      </p:sp>
      <p:pic>
        <p:nvPicPr>
          <p:cNvPr id="4" name="Picture 3"/>
          <p:cNvPicPr>
            <a:picLocks noChangeAspect="1"/>
          </p:cNvPicPr>
          <p:nvPr/>
        </p:nvPicPr>
        <p:blipFill>
          <a:blip r:embed="rId2"/>
          <a:stretch>
            <a:fillRect/>
          </a:stretch>
        </p:blipFill>
        <p:spPr>
          <a:xfrm>
            <a:off x="209604" y="1244534"/>
            <a:ext cx="8708118" cy="2501900"/>
          </a:xfrm>
          <a:prstGeom prst="rect">
            <a:avLst/>
          </a:prstGeom>
          <a:ln>
            <a:solidFill>
              <a:srgbClr val="4F81BD"/>
            </a:solidFill>
          </a:ln>
        </p:spPr>
      </p:pic>
      <p:pic>
        <p:nvPicPr>
          <p:cNvPr id="5" name="Picture 4"/>
          <p:cNvPicPr>
            <a:picLocks noChangeAspect="1"/>
          </p:cNvPicPr>
          <p:nvPr/>
        </p:nvPicPr>
        <p:blipFill>
          <a:blip r:embed="rId3"/>
          <a:stretch>
            <a:fillRect/>
          </a:stretch>
        </p:blipFill>
        <p:spPr>
          <a:xfrm>
            <a:off x="457200" y="4676137"/>
            <a:ext cx="7526442" cy="727558"/>
          </a:xfrm>
          <a:prstGeom prst="rect">
            <a:avLst/>
          </a:prstGeom>
          <a:ln>
            <a:solidFill>
              <a:srgbClr val="4F81BD"/>
            </a:solidFill>
          </a:ln>
        </p:spPr>
      </p:pic>
    </p:spTree>
    <p:extLst>
      <p:ext uri="{BB962C8B-B14F-4D97-AF65-F5344CB8AC3E}">
        <p14:creationId xmlns:p14="http://schemas.microsoft.com/office/powerpoint/2010/main" val="34996359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BeeTest</a:t>
            </a:r>
            <a:r>
              <a:rPr lang="en-US" dirty="0" smtClean="0"/>
              <a:t>: Executing the test </a:t>
            </a:r>
            <a:endParaRPr lang="en-US" dirty="0"/>
          </a:p>
        </p:txBody>
      </p:sp>
      <p:sp>
        <p:nvSpPr>
          <p:cNvPr id="3" name="Text Placeholder 2"/>
          <p:cNvSpPr>
            <a:spLocks noGrp="1"/>
          </p:cNvSpPr>
          <p:nvPr>
            <p:ph type="body" sz="quarter" idx="11"/>
          </p:nvPr>
        </p:nvSpPr>
        <p:spPr>
          <a:xfrm>
            <a:off x="457200" y="4938164"/>
            <a:ext cx="8229600" cy="1122859"/>
          </a:xfrm>
        </p:spPr>
        <p:txBody>
          <a:bodyPr/>
          <a:lstStyle/>
          <a:p>
            <a:pPr marL="342900" indent="-342900">
              <a:buFont typeface="Arial"/>
              <a:buChar char="•"/>
            </a:pPr>
            <a:r>
              <a:rPr lang="en-US" dirty="0" smtClean="0"/>
              <a:t>${table} – value defined in </a:t>
            </a:r>
            <a:r>
              <a:rPr lang="en-US" dirty="0" err="1" smtClean="0"/>
              <a:t>variables.properties</a:t>
            </a:r>
            <a:endParaRPr lang="en-US" dirty="0"/>
          </a:p>
        </p:txBody>
      </p:sp>
      <p:pic>
        <p:nvPicPr>
          <p:cNvPr id="5" name="Picture 4"/>
          <p:cNvPicPr>
            <a:picLocks noChangeAspect="1"/>
          </p:cNvPicPr>
          <p:nvPr/>
        </p:nvPicPr>
        <p:blipFill>
          <a:blip r:embed="rId2"/>
          <a:stretch>
            <a:fillRect/>
          </a:stretch>
        </p:blipFill>
        <p:spPr>
          <a:xfrm>
            <a:off x="457200" y="1016001"/>
            <a:ext cx="6363464" cy="2710873"/>
          </a:xfrm>
          <a:prstGeom prst="rect">
            <a:avLst/>
          </a:prstGeom>
        </p:spPr>
      </p:pic>
      <p:pic>
        <p:nvPicPr>
          <p:cNvPr id="7" name="Picture 6"/>
          <p:cNvPicPr>
            <a:picLocks noChangeAspect="1"/>
          </p:cNvPicPr>
          <p:nvPr/>
        </p:nvPicPr>
        <p:blipFill>
          <a:blip r:embed="rId3"/>
          <a:stretch>
            <a:fillRect/>
          </a:stretch>
        </p:blipFill>
        <p:spPr>
          <a:xfrm>
            <a:off x="457200" y="4180577"/>
            <a:ext cx="4973345" cy="419100"/>
          </a:xfrm>
          <a:prstGeom prst="rect">
            <a:avLst/>
          </a:prstGeom>
        </p:spPr>
      </p:pic>
    </p:spTree>
    <p:extLst>
      <p:ext uri="{BB962C8B-B14F-4D97-AF65-F5344CB8AC3E}">
        <p14:creationId xmlns:p14="http://schemas.microsoft.com/office/powerpoint/2010/main" val="23621732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BeeTest</a:t>
            </a:r>
            <a:r>
              <a:rPr lang="en-US" dirty="0" smtClean="0"/>
              <a:t> – Test Results</a:t>
            </a:r>
            <a:endParaRPr lang="en-US" dirty="0"/>
          </a:p>
        </p:txBody>
      </p:sp>
      <p:pic>
        <p:nvPicPr>
          <p:cNvPr id="4" name="Picture 3"/>
          <p:cNvPicPr>
            <a:picLocks noChangeAspect="1"/>
          </p:cNvPicPr>
          <p:nvPr/>
        </p:nvPicPr>
        <p:blipFill>
          <a:blip r:embed="rId2"/>
          <a:stretch>
            <a:fillRect/>
          </a:stretch>
        </p:blipFill>
        <p:spPr>
          <a:xfrm>
            <a:off x="0" y="1359088"/>
            <a:ext cx="9144000" cy="1599005"/>
          </a:xfrm>
          <a:prstGeom prst="rect">
            <a:avLst/>
          </a:prstGeom>
        </p:spPr>
      </p:pic>
    </p:spTree>
    <p:extLst>
      <p:ext uri="{BB962C8B-B14F-4D97-AF65-F5344CB8AC3E}">
        <p14:creationId xmlns:p14="http://schemas.microsoft.com/office/powerpoint/2010/main" val="19635341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BeeTest</a:t>
            </a:r>
            <a:r>
              <a:rPr lang="en-US" dirty="0" smtClean="0"/>
              <a:t>: Test failures</a:t>
            </a:r>
            <a:endParaRPr lang="en-US" dirty="0"/>
          </a:p>
        </p:txBody>
      </p:sp>
      <p:pic>
        <p:nvPicPr>
          <p:cNvPr id="4" name="Picture 3"/>
          <p:cNvPicPr>
            <a:picLocks noChangeAspect="1"/>
          </p:cNvPicPr>
          <p:nvPr/>
        </p:nvPicPr>
        <p:blipFill>
          <a:blip r:embed="rId2"/>
          <a:stretch>
            <a:fillRect/>
          </a:stretch>
        </p:blipFill>
        <p:spPr>
          <a:xfrm>
            <a:off x="0" y="2120901"/>
            <a:ext cx="9144000" cy="2595177"/>
          </a:xfrm>
          <a:prstGeom prst="rect">
            <a:avLst/>
          </a:prstGeom>
        </p:spPr>
      </p:pic>
    </p:spTree>
    <p:extLst>
      <p:ext uri="{BB962C8B-B14F-4D97-AF65-F5344CB8AC3E}">
        <p14:creationId xmlns:p14="http://schemas.microsoft.com/office/powerpoint/2010/main" val="5796272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 with your test initiative</a:t>
            </a:r>
            <a:endParaRPr lang="en-US" dirty="0"/>
          </a:p>
        </p:txBody>
      </p:sp>
      <p:sp>
        <p:nvSpPr>
          <p:cNvPr id="3" name="Text Placeholder 2"/>
          <p:cNvSpPr>
            <a:spLocks noGrp="1"/>
          </p:cNvSpPr>
          <p:nvPr>
            <p:ph type="body" sz="quarter" idx="11"/>
          </p:nvPr>
        </p:nvSpPr>
        <p:spPr/>
        <p:txBody>
          <a:bodyPr/>
          <a:lstStyle/>
          <a:p>
            <a:pPr marL="457200" indent="-457200">
              <a:buFont typeface="+mj-lt"/>
              <a:buAutoNum type="arabicPeriod"/>
            </a:pPr>
            <a:r>
              <a:rPr lang="en-US" dirty="0" smtClean="0"/>
              <a:t>Start Simple</a:t>
            </a:r>
          </a:p>
          <a:p>
            <a:pPr marL="457200" indent="-457200">
              <a:buFont typeface="+mj-lt"/>
              <a:buAutoNum type="arabicPeriod"/>
            </a:pPr>
            <a:r>
              <a:rPr lang="en-US" dirty="0" smtClean="0"/>
              <a:t>Materiality rule: Focus on Highest value and easiest tests first</a:t>
            </a:r>
          </a:p>
          <a:p>
            <a:pPr marL="457200" indent="-457200">
              <a:buFont typeface="+mj-lt"/>
              <a:buAutoNum type="arabicPeriod"/>
            </a:pPr>
            <a:r>
              <a:rPr lang="en-US" dirty="0" smtClean="0"/>
              <a:t>Data Sampling: Use the smallest datasets possible</a:t>
            </a:r>
          </a:p>
          <a:p>
            <a:pPr marL="457200" indent="-457200">
              <a:buFont typeface="+mj-lt"/>
              <a:buAutoNum type="arabicPeriod"/>
            </a:pPr>
            <a:r>
              <a:rPr lang="en-US" dirty="0" smtClean="0"/>
              <a:t>Keep tests “light and fast”</a:t>
            </a:r>
          </a:p>
          <a:p>
            <a:pPr marL="457200" indent="-457200">
              <a:buFont typeface="+mj-lt"/>
              <a:buAutoNum type="arabicPeriod"/>
            </a:pPr>
            <a:r>
              <a:rPr lang="en-US" dirty="0" smtClean="0"/>
              <a:t>Keep Hadoop code and tests in a Source Code Management system</a:t>
            </a:r>
          </a:p>
          <a:p>
            <a:pPr marL="457200" indent="-457200">
              <a:buFont typeface="+mj-lt"/>
              <a:buAutoNum type="arabicPeriod"/>
            </a:pPr>
            <a:r>
              <a:rPr lang="en-US" dirty="0" smtClean="0"/>
              <a:t>Use Automated test environment (Jenkins, </a:t>
            </a:r>
            <a:r>
              <a:rPr lang="en-US" dirty="0" err="1" smtClean="0"/>
              <a:t>AntHill</a:t>
            </a:r>
            <a:r>
              <a:rPr lang="en-US" dirty="0" smtClean="0"/>
              <a:t> Pro, etc.)</a:t>
            </a:r>
          </a:p>
          <a:p>
            <a:pPr marL="457200" indent="-457200">
              <a:buFont typeface="+mj-lt"/>
              <a:buAutoNum type="arabicPeriod"/>
            </a:pPr>
            <a:r>
              <a:rPr lang="en-US" dirty="0" smtClean="0"/>
              <a:t>Maintain and publicly publish historical test results</a:t>
            </a:r>
            <a:endParaRPr lang="en-US" dirty="0"/>
          </a:p>
        </p:txBody>
      </p:sp>
    </p:spTree>
    <p:extLst>
      <p:ext uri="{BB962C8B-B14F-4D97-AF65-F5344CB8AC3E}">
        <p14:creationId xmlns:p14="http://schemas.microsoft.com/office/powerpoint/2010/main" val="40834615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Hadoop Test Tool Wrap Up</a:t>
            </a:r>
            <a:endParaRPr lang="en-US" dirty="0"/>
          </a:p>
        </p:txBody>
      </p:sp>
      <p:sp>
        <p:nvSpPr>
          <p:cNvPr id="6" name="Text Placeholder 5"/>
          <p:cNvSpPr>
            <a:spLocks noGrp="1"/>
          </p:cNvSpPr>
          <p:nvPr>
            <p:ph type="body" sz="quarter" idx="11"/>
          </p:nvPr>
        </p:nvSpPr>
        <p:spPr/>
        <p:txBody>
          <a:bodyPr/>
          <a:lstStyle/>
          <a:p>
            <a:pPr marL="342900" indent="-342900">
              <a:buFont typeface="Arial"/>
              <a:buChar char="•"/>
            </a:pPr>
            <a:r>
              <a:rPr lang="en-US" dirty="0" smtClean="0"/>
              <a:t>Tools and Techniques</a:t>
            </a:r>
          </a:p>
          <a:p>
            <a:pPr marL="739775" lvl="3" indent="-342900"/>
            <a:r>
              <a:rPr lang="en-US" sz="1800" dirty="0" smtClean="0"/>
              <a:t>Data Sampling</a:t>
            </a:r>
          </a:p>
          <a:p>
            <a:pPr marL="739775" lvl="3" indent="-342900"/>
            <a:r>
              <a:rPr lang="en-US" sz="1800" dirty="0" err="1" smtClean="0"/>
              <a:t>MRUnit</a:t>
            </a:r>
            <a:endParaRPr lang="en-US" sz="1800" dirty="0" smtClean="0"/>
          </a:p>
          <a:p>
            <a:pPr marL="739775" lvl="3" indent="-342900"/>
            <a:r>
              <a:rPr lang="en-US" sz="1800" dirty="0" err="1" smtClean="0"/>
              <a:t>PigUnit</a:t>
            </a:r>
            <a:endParaRPr lang="en-US" sz="1800" dirty="0" smtClean="0"/>
          </a:p>
          <a:p>
            <a:pPr marL="739775" lvl="3" indent="-342900"/>
            <a:r>
              <a:rPr lang="en-US" sz="1800" dirty="0" err="1" smtClean="0"/>
              <a:t>Beetest</a:t>
            </a:r>
            <a:endParaRPr lang="en-US" sz="1800" dirty="0" smtClean="0"/>
          </a:p>
          <a:p>
            <a:pPr marL="342900" lvl="1" indent="-342900"/>
            <a:endParaRPr lang="en-US" sz="2200" dirty="0" smtClean="0"/>
          </a:p>
          <a:p>
            <a:pPr marL="342900" lvl="1" indent="-342900"/>
            <a:endParaRPr lang="en-US" sz="2200" dirty="0"/>
          </a:p>
          <a:p>
            <a:pPr marL="342900" lvl="1" indent="-342900" algn="ctr"/>
            <a:r>
              <a:rPr lang="en-US" sz="2200" b="1" dirty="0" smtClean="0"/>
              <a:t>Testing environment still </a:t>
            </a:r>
            <a:r>
              <a:rPr lang="en-US" sz="2200" b="1" dirty="0" err="1" smtClean="0"/>
              <a:t>imature</a:t>
            </a:r>
            <a:r>
              <a:rPr lang="en-US" sz="2200" b="1" dirty="0" smtClean="0"/>
              <a:t> but good enough to start using now</a:t>
            </a:r>
            <a:endParaRPr lang="en-US" sz="2200" b="1" dirty="0"/>
          </a:p>
        </p:txBody>
      </p:sp>
    </p:spTree>
    <p:extLst>
      <p:ext uri="{BB962C8B-B14F-4D97-AF65-F5344CB8AC3E}">
        <p14:creationId xmlns:p14="http://schemas.microsoft.com/office/powerpoint/2010/main" val="29881477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917" y="366726"/>
            <a:ext cx="8431088" cy="4873774"/>
          </a:xfrm>
          <a:solidFill>
            <a:schemeClr val="bg2"/>
          </a:solidFill>
        </p:spPr>
        <p:txBody>
          <a:bodyPr/>
          <a:lstStyle/>
          <a:p>
            <a:pPr algn="ctr"/>
            <a:r>
              <a:rPr lang="en-US" sz="3200" dirty="0" smtClean="0">
                <a:solidFill>
                  <a:schemeClr val="bg1"/>
                </a:solidFill>
              </a:rPr>
              <a:t>Mark Johnson</a:t>
            </a:r>
            <a:br>
              <a:rPr lang="en-US" sz="3200" dirty="0" smtClean="0">
                <a:solidFill>
                  <a:schemeClr val="bg1"/>
                </a:solidFill>
              </a:rPr>
            </a:br>
            <a:r>
              <a:rPr lang="en-US" sz="3200" dirty="0" smtClean="0">
                <a:solidFill>
                  <a:schemeClr val="bg1"/>
                </a:solidFill>
              </a:rPr>
              <a:t>Regional Director Services </a:t>
            </a:r>
            <a:br>
              <a:rPr lang="en-US" sz="3200" dirty="0" smtClean="0">
                <a:solidFill>
                  <a:schemeClr val="bg1"/>
                </a:solidFill>
              </a:rPr>
            </a:br>
            <a:r>
              <a:rPr lang="en-US" sz="3200" dirty="0" smtClean="0">
                <a:solidFill>
                  <a:schemeClr val="bg1"/>
                </a:solidFill>
              </a:rPr>
              <a:t>Hortonworks</a:t>
            </a:r>
            <a:br>
              <a:rPr lang="en-US" sz="3200" dirty="0" smtClean="0">
                <a:solidFill>
                  <a:schemeClr val="bg1"/>
                </a:solidFill>
              </a:rPr>
            </a:br>
            <a:r>
              <a:rPr lang="en-US" sz="3200" dirty="0">
                <a:solidFill>
                  <a:schemeClr val="bg1"/>
                </a:solidFill>
              </a:rPr>
              <a:t/>
            </a:r>
            <a:br>
              <a:rPr lang="en-US" sz="3200" dirty="0">
                <a:solidFill>
                  <a:schemeClr val="bg1"/>
                </a:solidFill>
              </a:rPr>
            </a:br>
            <a:r>
              <a:rPr lang="en-US" sz="3200" dirty="0" err="1" smtClean="0">
                <a:solidFill>
                  <a:schemeClr val="bg1"/>
                </a:solidFill>
              </a:rPr>
              <a:t>markfjohnson@gmail.com</a:t>
            </a:r>
            <a:r>
              <a:rPr lang="en-US" sz="3200" dirty="0" smtClean="0">
                <a:solidFill>
                  <a:schemeClr val="bg1"/>
                </a:solidFill>
              </a:rPr>
              <a:t/>
            </a:r>
            <a:br>
              <a:rPr lang="en-US" sz="3200" dirty="0" smtClean="0">
                <a:solidFill>
                  <a:schemeClr val="bg1"/>
                </a:solidFill>
              </a:rPr>
            </a:br>
            <a:r>
              <a:rPr lang="en-US" sz="3200" dirty="0" err="1" smtClean="0">
                <a:solidFill>
                  <a:schemeClr val="bg1"/>
                </a:solidFill>
              </a:rPr>
              <a:t>mjohnson@hortonworks.com</a:t>
            </a:r>
            <a:r>
              <a:rPr lang="en-US" sz="3200" dirty="0" smtClean="0">
                <a:solidFill>
                  <a:schemeClr val="bg1"/>
                </a:solidFill>
              </a:rPr>
              <a:t/>
            </a:r>
            <a:br>
              <a:rPr lang="en-US" sz="3200" dirty="0" smtClean="0">
                <a:solidFill>
                  <a:schemeClr val="bg1"/>
                </a:solidFill>
              </a:rPr>
            </a:br>
            <a:r>
              <a:rPr lang="en-US" sz="3200" dirty="0" err="1" smtClean="0">
                <a:solidFill>
                  <a:schemeClr val="bg1"/>
                </a:solidFill>
              </a:rPr>
              <a:t>Linkedin:markfjohnson</a:t>
            </a:r>
            <a:r>
              <a:rPr lang="en-US" sz="3200" dirty="0" smtClean="0">
                <a:solidFill>
                  <a:schemeClr val="bg1"/>
                </a:solidFill>
              </a:rPr>
              <a:t/>
            </a:r>
            <a:br>
              <a:rPr lang="en-US" sz="3200" dirty="0" smtClean="0">
                <a:solidFill>
                  <a:schemeClr val="bg1"/>
                </a:solidFill>
              </a:rPr>
            </a:br>
            <a:r>
              <a:rPr lang="en-US" sz="3200" dirty="0" smtClean="0">
                <a:solidFill>
                  <a:schemeClr val="bg1"/>
                </a:solidFill>
              </a:rPr>
              <a:t>Twitter: </a:t>
            </a:r>
            <a:r>
              <a:rPr lang="en-US" sz="3200" dirty="0" err="1" smtClean="0">
                <a:solidFill>
                  <a:schemeClr val="bg1"/>
                </a:solidFill>
              </a:rPr>
              <a:t>markfjohnson</a:t>
            </a:r>
            <a:r>
              <a:rPr lang="en-US" sz="3200" dirty="0" smtClean="0">
                <a:solidFill>
                  <a:schemeClr val="bg1"/>
                </a:solidFill>
              </a:rPr>
              <a:t/>
            </a:r>
            <a:br>
              <a:rPr lang="en-US" sz="3200" dirty="0" smtClean="0">
                <a:solidFill>
                  <a:schemeClr val="bg1"/>
                </a:solidFill>
              </a:rPr>
            </a:br>
            <a:r>
              <a:rPr lang="en-US" sz="3200" dirty="0">
                <a:solidFill>
                  <a:schemeClr val="bg1"/>
                </a:solidFill>
              </a:rPr>
              <a:t>Source: https://</a:t>
            </a:r>
            <a:r>
              <a:rPr lang="en-US" sz="3200" dirty="0" err="1">
                <a:solidFill>
                  <a:schemeClr val="bg1"/>
                </a:solidFill>
              </a:rPr>
              <a:t>github.com</a:t>
            </a:r>
            <a:r>
              <a:rPr lang="en-US" sz="3200" dirty="0">
                <a:solidFill>
                  <a:schemeClr val="bg1"/>
                </a:solidFill>
              </a:rPr>
              <a:t>/</a:t>
            </a:r>
            <a:r>
              <a:rPr lang="en-US" sz="3200" dirty="0" err="1">
                <a:solidFill>
                  <a:schemeClr val="bg1"/>
                </a:solidFill>
              </a:rPr>
              <a:t>mfjohnson</a:t>
            </a:r>
            <a:r>
              <a:rPr lang="en-US" sz="3200" dirty="0">
                <a:solidFill>
                  <a:schemeClr val="bg1"/>
                </a:solidFill>
              </a:rPr>
              <a:t>/</a:t>
            </a:r>
            <a:r>
              <a:rPr lang="en-US" sz="3200" dirty="0" err="1">
                <a:solidFill>
                  <a:schemeClr val="bg1"/>
                </a:solidFill>
              </a:rPr>
              <a:t>HadoopTesting.git</a:t>
            </a:r>
            <a:endParaRPr lang="en-US" sz="3200" dirty="0">
              <a:solidFill>
                <a:schemeClr val="bg1"/>
              </a:solidFill>
            </a:endParaRP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6855676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8909668" cy="7766668"/>
          </a:xfrm>
          <a:prstGeom prst="rect">
            <a:avLst/>
          </a:prstGeom>
        </p:spPr>
      </p:pic>
      <p:sp>
        <p:nvSpPr>
          <p:cNvPr id="5" name="TextBox 4"/>
          <p:cNvSpPr txBox="1"/>
          <p:nvPr/>
        </p:nvSpPr>
        <p:spPr>
          <a:xfrm>
            <a:off x="907093" y="2317913"/>
            <a:ext cx="6914063" cy="1814019"/>
          </a:xfrm>
          <a:prstGeom prst="rect">
            <a:avLst/>
          </a:prstGeom>
          <a:solidFill>
            <a:schemeClr val="bg2"/>
          </a:solidFill>
        </p:spPr>
        <p:txBody>
          <a:bodyPr vert="horz" wrap="none" lIns="91440" tIns="91440" rIns="91440" bIns="91440" rtlCol="0">
            <a:noAutofit/>
          </a:bodyPr>
          <a:lstStyle/>
          <a:p>
            <a:r>
              <a:rPr lang="en-US" sz="8800" dirty="0" smtClean="0"/>
              <a:t>Lots of Data !</a:t>
            </a:r>
            <a:endParaRPr lang="en-US" sz="8800" dirty="0"/>
          </a:p>
        </p:txBody>
      </p:sp>
    </p:spTree>
    <p:extLst>
      <p:ext uri="{BB962C8B-B14F-4D97-AF65-F5344CB8AC3E}">
        <p14:creationId xmlns:p14="http://schemas.microsoft.com/office/powerpoint/2010/main" val="19492501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866317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270157" y="1549862"/>
            <a:ext cx="2975817" cy="2904563"/>
          </a:xfrm>
        </p:spPr>
        <p:txBody>
          <a:bodyPr/>
          <a:lstStyle/>
          <a:p>
            <a:pPr marL="342900" indent="-342900">
              <a:buFont typeface="Arial"/>
              <a:buChar char="•"/>
            </a:pPr>
            <a:r>
              <a:rPr lang="en-US" sz="4800" dirty="0" smtClean="0"/>
              <a:t>Volume</a:t>
            </a:r>
          </a:p>
          <a:p>
            <a:pPr marL="342900" indent="-342900">
              <a:buFont typeface="Arial"/>
              <a:buChar char="•"/>
            </a:pPr>
            <a:r>
              <a:rPr lang="en-US" sz="4800" dirty="0" smtClean="0"/>
              <a:t>Velocity</a:t>
            </a:r>
          </a:p>
          <a:p>
            <a:pPr marL="342900" indent="-342900">
              <a:buFont typeface="Arial"/>
              <a:buChar char="•"/>
            </a:pPr>
            <a:r>
              <a:rPr lang="en-US" sz="4800" dirty="0" smtClean="0"/>
              <a:t>Variety</a:t>
            </a:r>
            <a:endParaRPr lang="en-US" sz="4800" dirty="0"/>
          </a:p>
        </p:txBody>
      </p:sp>
    </p:spTree>
    <p:extLst>
      <p:ext uri="{BB962C8B-B14F-4D97-AF65-F5344CB8AC3E}">
        <p14:creationId xmlns:p14="http://schemas.microsoft.com/office/powerpoint/2010/main" val="25113057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57200" y="1450149"/>
            <a:ext cx="8229600" cy="687428"/>
          </a:xfrm>
        </p:spPr>
        <p:txBody>
          <a:bodyPr/>
          <a:lstStyle/>
          <a:p>
            <a:pPr algn="ctr"/>
            <a:r>
              <a:rPr lang="en-US" sz="5400" dirty="0" smtClean="0"/>
              <a:t>Fast Release Pressure!</a:t>
            </a:r>
            <a:endParaRPr lang="en-US" sz="5400" dirty="0"/>
          </a:p>
        </p:txBody>
      </p:sp>
    </p:spTree>
    <p:extLst>
      <p:ext uri="{BB962C8B-B14F-4D97-AF65-F5344CB8AC3E}">
        <p14:creationId xmlns:p14="http://schemas.microsoft.com/office/powerpoint/2010/main" val="32279473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57200" y="1964121"/>
            <a:ext cx="8229600" cy="1715372"/>
          </a:xfrm>
        </p:spPr>
        <p:txBody>
          <a:bodyPr/>
          <a:lstStyle/>
          <a:p>
            <a:pPr algn="ctr"/>
            <a:r>
              <a:rPr lang="en-US" sz="11500" dirty="0" smtClean="0"/>
              <a:t>BUGS!</a:t>
            </a:r>
            <a:endParaRPr lang="en-US" sz="11500" dirty="0"/>
          </a:p>
        </p:txBody>
      </p:sp>
    </p:spTree>
    <p:extLst>
      <p:ext uri="{BB962C8B-B14F-4D97-AF65-F5344CB8AC3E}">
        <p14:creationId xmlns:p14="http://schemas.microsoft.com/office/powerpoint/2010/main" val="11588468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57200" y="1106436"/>
            <a:ext cx="8229600" cy="1654905"/>
          </a:xfrm>
        </p:spPr>
        <p:txBody>
          <a:bodyPr/>
          <a:lstStyle/>
          <a:p>
            <a:pPr algn="ctr"/>
            <a:r>
              <a:rPr lang="en-US" sz="4000" dirty="0" smtClean="0"/>
              <a:t>Will anyone really notice that little problem which affects only 1% of the rows?</a:t>
            </a:r>
            <a:endParaRPr lang="en-US" sz="4000" dirty="0"/>
          </a:p>
        </p:txBody>
      </p:sp>
    </p:spTree>
    <p:extLst>
      <p:ext uri="{BB962C8B-B14F-4D97-AF65-F5344CB8AC3E}">
        <p14:creationId xmlns:p14="http://schemas.microsoft.com/office/powerpoint/2010/main" val="4064550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Theme">
  <a:themeElements>
    <a:clrScheme name="Custom 1">
      <a:dk1>
        <a:sysClr val="windowText" lastClr="000000"/>
      </a:dk1>
      <a:lt1>
        <a:srgbClr val="1E1E1E"/>
      </a:lt1>
      <a:dk2>
        <a:srgbClr val="FFFFFF"/>
      </a:dk2>
      <a:lt2>
        <a:srgbClr val="FFFFFF"/>
      </a:lt2>
      <a:accent1>
        <a:srgbClr val="69BE28"/>
      </a:accent1>
      <a:accent2>
        <a:srgbClr val="3DB5E6"/>
      </a:accent2>
      <a:accent3>
        <a:srgbClr val="44697D"/>
      </a:accent3>
      <a:accent4>
        <a:srgbClr val="818A8F"/>
      </a:accent4>
      <a:accent5>
        <a:srgbClr val="E17000"/>
      </a:accent5>
      <a:accent6>
        <a:srgbClr val="F6A800"/>
      </a:accent6>
      <a:hlink>
        <a:srgbClr val="284AFF"/>
      </a:hlink>
      <a:folHlink>
        <a:srgbClr val="FFFF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tIns="91440" bIns="91440" rtlCol="0" anchor="t" anchorCtr="0"/>
      <a:lstStyle>
        <a:defPPr algn="l">
          <a:defRPr dirty="0" smtClean="0">
            <a:solidFill>
              <a:schemeClr val="bg2"/>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4"/>
          </a:solidFill>
        </a:ln>
        <a:effectLst/>
      </a:spPr>
      <a:bodyPr/>
      <a:lstStyle/>
      <a:style>
        <a:lnRef idx="2">
          <a:schemeClr val="accent1"/>
        </a:lnRef>
        <a:fillRef idx="0">
          <a:schemeClr val="accent1"/>
        </a:fillRef>
        <a:effectRef idx="1">
          <a:schemeClr val="accent1"/>
        </a:effectRef>
        <a:fontRef idx="minor">
          <a:schemeClr val="tx1"/>
        </a:fontRef>
      </a:style>
    </a:lnDef>
    <a:txDef>
      <a:spPr/>
      <a:bodyPr vert="horz" wrap="square" lIns="91440" tIns="91440" rIns="91440" bIns="91440" rtlCol="0">
        <a:noAutofit/>
      </a:bodyPr>
      <a:lstStyle>
        <a:defPPr>
          <a:defRPr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Theme.thmx</Template>
  <TotalTime>37267</TotalTime>
  <Words>843</Words>
  <Application>Microsoft Macintosh PowerPoint</Application>
  <PresentationFormat>Letter Paper (8.5x11 in)</PresentationFormat>
  <Paragraphs>150</Paragraphs>
  <Slides>50</Slides>
  <Notes>4</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Default Theme</vt:lpstr>
      <vt:lpstr>Applying Testing Techniques to Hadoop Development</vt:lpstr>
      <vt:lpstr>Who Am I?</vt:lpstr>
      <vt:lpstr>Who are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#1: Speed of Light</vt:lpstr>
      <vt:lpstr>Problem #2: Data Permutations</vt:lpstr>
      <vt:lpstr>Problem #3: Processing distributed across multiple nodes</vt:lpstr>
      <vt:lpstr>PowerPoint Presentation</vt:lpstr>
      <vt:lpstr>Consequences</vt:lpstr>
      <vt:lpstr>PowerPoint Presentation</vt:lpstr>
      <vt:lpstr>PowerPoint Presentation</vt:lpstr>
      <vt:lpstr>PowerPoint Presentation</vt:lpstr>
      <vt:lpstr>PowerPoint Presentation</vt:lpstr>
      <vt:lpstr>PowerPoint Presentation</vt:lpstr>
      <vt:lpstr>PowerPoint Presentation</vt:lpstr>
      <vt:lpstr>Materiality Rule</vt:lpstr>
      <vt:lpstr>PowerPoint Presentation</vt:lpstr>
      <vt:lpstr>Traditional Sampling Problems</vt:lpstr>
      <vt:lpstr>PIG SAMPLE</vt:lpstr>
      <vt:lpstr>Manual Sampling</vt:lpstr>
      <vt:lpstr> </vt:lpstr>
      <vt:lpstr>Example: Word Count Program - Mapper</vt:lpstr>
      <vt:lpstr>Example: Word Count - Reducer</vt:lpstr>
      <vt:lpstr>Setup MRUnit test suite</vt:lpstr>
      <vt:lpstr>MRUnit Mapper test</vt:lpstr>
      <vt:lpstr>Test Results</vt:lpstr>
      <vt:lpstr>MRUnit Reducer Test</vt:lpstr>
      <vt:lpstr>Test Results</vt:lpstr>
      <vt:lpstr>Traditional Pig Functional Testing tools</vt:lpstr>
      <vt:lpstr>PigUnit to test Pig scripts</vt:lpstr>
      <vt:lpstr>PigUnit – Setup </vt:lpstr>
      <vt:lpstr>PigUnit: Assert </vt:lpstr>
      <vt:lpstr>PowerPoint Presentation</vt:lpstr>
      <vt:lpstr>PigUnit: Output Job Order</vt:lpstr>
      <vt:lpstr>BeeTest</vt:lpstr>
      <vt:lpstr>Beetest: Inputs and Outputs</vt:lpstr>
      <vt:lpstr>Setting up BeeTest</vt:lpstr>
      <vt:lpstr>BeeTest: Executing the test </vt:lpstr>
      <vt:lpstr>BeeTest – Test Results</vt:lpstr>
      <vt:lpstr>BeeTest: Test failures</vt:lpstr>
      <vt:lpstr>Getting started with your test initiative</vt:lpstr>
      <vt:lpstr>Hadoop Test Tool Wrap Up</vt:lpstr>
      <vt:lpstr>Mark Johnson Regional Director Services  Hortonworks  markfjohnson@gmail.com mjohnson@hortonworks.com Linkedin:markfjohnson Twitter: markfjohnson Source: https://github.com/mfjohnson/HadoopTesting.git</vt:lpstr>
      <vt:lpstr>PowerPoint Presentation</vt:lpstr>
    </vt:vector>
  </TitlesOfParts>
  <Company>Hortonworks,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Hortonworks Professional Services</dc:title>
  <dc:creator>Andy Knosp</dc:creator>
  <cp:lastModifiedBy>Mark Johnson</cp:lastModifiedBy>
  <cp:revision>493</cp:revision>
  <cp:lastPrinted>2015-03-06T00:04:31Z</cp:lastPrinted>
  <dcterms:created xsi:type="dcterms:W3CDTF">2014-05-19T20:46:31Z</dcterms:created>
  <dcterms:modified xsi:type="dcterms:W3CDTF">2015-03-12T19:34:56Z</dcterms:modified>
</cp:coreProperties>
</file>